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40233600" cy="32918400"/>
  <p:notesSz cx="9296400" cy="7010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192">
          <p15:clr>
            <a:srgbClr val="000000"/>
          </p15:clr>
        </p15:guide>
        <p15:guide id="2" pos="27504">
          <p15:clr>
            <a:srgbClr val="000000"/>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 cooper" initials="rc" lastIdx="1" clrIdx="0">
    <p:extLst>
      <p:ext uri="{19B8F6BF-5375-455C-9EA6-DF929625EA0E}">
        <p15:presenceInfo xmlns:p15="http://schemas.microsoft.com/office/powerpoint/2012/main" userId="f69c7695f26dd57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E00D72D-81B7-4DC8-B1B9-49590DD1BD1C}">
  <a:tblStyle styleId="{DE00D72D-81B7-4DC8-B1B9-49590DD1BD1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8082" autoAdjust="0"/>
    <p:restoredTop sz="94660"/>
  </p:normalViewPr>
  <p:slideViewPr>
    <p:cSldViewPr snapToGrid="0">
      <p:cViewPr>
        <p:scale>
          <a:sx n="30" d="100"/>
          <a:sy n="30" d="100"/>
        </p:scale>
        <p:origin x="138" y="-2655"/>
      </p:cViewPr>
      <p:guideLst>
        <p:guide orient="horz" pos="12192"/>
        <p:guide pos="275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029075" cy="350837"/>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5265737" y="0"/>
            <a:ext cx="4029075" cy="350837"/>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3041650" y="525462"/>
            <a:ext cx="3213100" cy="2628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30275" y="3330575"/>
            <a:ext cx="7435850" cy="3154362"/>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6657975"/>
            <a:ext cx="4029075" cy="350837"/>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5265737" y="6657975"/>
            <a:ext cx="4029075" cy="3508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a:t>
            </a:fld>
            <a:endParaRPr/>
          </a:p>
        </p:txBody>
      </p:sp>
    </p:spTree>
    <p:extLst>
      <p:ext uri="{BB962C8B-B14F-4D97-AF65-F5344CB8AC3E}">
        <p14:creationId xmlns:p14="http://schemas.microsoft.com/office/powerpoint/2010/main" val="18353498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041650" y="525463"/>
            <a:ext cx="3213100" cy="2628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6" name="Google Shape;86;p1:notes"/>
          <p:cNvSpPr txBox="1">
            <a:spLocks noGrp="1"/>
          </p:cNvSpPr>
          <p:nvPr>
            <p:ph type="body" idx="1"/>
          </p:nvPr>
        </p:nvSpPr>
        <p:spPr>
          <a:xfrm>
            <a:off x="930275" y="3330575"/>
            <a:ext cx="7435850" cy="31543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9388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3017837" y="29992638"/>
            <a:ext cx="8382000" cy="2193925"/>
          </a:xfrm>
          <a:prstGeom prst="rect">
            <a:avLst/>
          </a:prstGeom>
          <a:noFill/>
          <a:ln>
            <a:noFill/>
          </a:ln>
        </p:spPr>
        <p:txBody>
          <a:bodyPr spcFirstLastPara="1" wrap="square" lIns="470250" tIns="235125" rIns="470250" bIns="235125"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13746163" y="29992638"/>
            <a:ext cx="12741275" cy="2193925"/>
          </a:xfrm>
          <a:prstGeom prst="rect">
            <a:avLst/>
          </a:prstGeom>
          <a:noFill/>
          <a:ln>
            <a:noFill/>
          </a:ln>
        </p:spPr>
        <p:txBody>
          <a:bodyPr spcFirstLastPara="1" wrap="square" lIns="470250" tIns="235125" rIns="470250" bIns="235125"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28833763" y="29992638"/>
            <a:ext cx="8382000" cy="2193925"/>
          </a:xfrm>
          <a:prstGeom prst="rect">
            <a:avLst/>
          </a:prstGeom>
          <a:noFill/>
          <a:ln>
            <a:noFill/>
          </a:ln>
        </p:spPr>
        <p:txBody>
          <a:bodyPr spcFirstLastPara="1" wrap="square" lIns="470250" tIns="235125" rIns="470250" bIns="235125" anchor="t" anchorCtr="0">
            <a:noAutofit/>
          </a:bodyPr>
          <a:lstStyle>
            <a:lvl1pPr marL="0" marR="0" lvl="0" indent="0" algn="r">
              <a:lnSpc>
                <a:spcPct val="100000"/>
              </a:lnSpc>
              <a:spcBef>
                <a:spcPts val="0"/>
              </a:spcBef>
              <a:spcAft>
                <a:spcPts val="0"/>
              </a:spcAft>
              <a:buClr>
                <a:schemeClr val="dk1"/>
              </a:buClr>
              <a:buSzPts val="7200"/>
              <a:buFont typeface="Times New Roman"/>
              <a:buNone/>
              <a:defRPr sz="72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7200"/>
              <a:buFont typeface="Times New Roman"/>
              <a:buNone/>
              <a:defRPr sz="72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7200"/>
              <a:buFont typeface="Times New Roman"/>
              <a:buNone/>
              <a:defRPr sz="72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7200"/>
              <a:buFont typeface="Times New Roman"/>
              <a:buNone/>
              <a:defRPr sz="72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7200"/>
              <a:buFont typeface="Times New Roman"/>
              <a:buNone/>
              <a:defRPr sz="72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7200"/>
              <a:buFont typeface="Times New Roman"/>
              <a:buNone/>
              <a:defRPr sz="72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7200"/>
              <a:buFont typeface="Times New Roman"/>
              <a:buNone/>
              <a:defRPr sz="72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7200"/>
              <a:buFont typeface="Times New Roman"/>
              <a:buNone/>
              <a:defRPr sz="72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7200"/>
              <a:buFont typeface="Times New Roman"/>
              <a:buNone/>
              <a:defRPr sz="72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3017837" y="2925762"/>
            <a:ext cx="34197925" cy="5486400"/>
          </a:xfrm>
          <a:prstGeom prst="rect">
            <a:avLst/>
          </a:prstGeom>
          <a:noFill/>
          <a:ln>
            <a:noFill/>
          </a:ln>
        </p:spPr>
        <p:txBody>
          <a:bodyPr spcFirstLastPara="1" wrap="square" lIns="470250" tIns="235125" rIns="470250" bIns="235125"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11"/>
          <p:cNvSpPr txBox="1">
            <a:spLocks noGrp="1"/>
          </p:cNvSpPr>
          <p:nvPr>
            <p:ph type="body" idx="1"/>
          </p:nvPr>
        </p:nvSpPr>
        <p:spPr>
          <a:xfrm>
            <a:off x="3017837" y="9509125"/>
            <a:ext cx="34197925" cy="19751676"/>
          </a:xfrm>
          <a:prstGeom prst="rect">
            <a:avLst/>
          </a:prstGeom>
          <a:noFill/>
          <a:ln>
            <a:noFill/>
          </a:ln>
        </p:spPr>
        <p:txBody>
          <a:bodyPr spcFirstLastPara="1" wrap="square" lIns="470250" tIns="235125" rIns="470250" bIns="235125"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3017837" y="29992638"/>
            <a:ext cx="8382000" cy="2193925"/>
          </a:xfrm>
          <a:prstGeom prst="rect">
            <a:avLst/>
          </a:prstGeom>
          <a:noFill/>
          <a:ln>
            <a:noFill/>
          </a:ln>
        </p:spPr>
        <p:txBody>
          <a:bodyPr spcFirstLastPara="1" wrap="square" lIns="470250" tIns="235125" rIns="470250" bIns="235125"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13746163" y="29992638"/>
            <a:ext cx="12741275" cy="2193925"/>
          </a:xfrm>
          <a:prstGeom prst="rect">
            <a:avLst/>
          </a:prstGeom>
          <a:noFill/>
          <a:ln>
            <a:noFill/>
          </a:ln>
        </p:spPr>
        <p:txBody>
          <a:bodyPr spcFirstLastPara="1" wrap="square" lIns="470250" tIns="235125" rIns="470250" bIns="235125"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28833763" y="29992638"/>
            <a:ext cx="8382000" cy="2193925"/>
          </a:xfrm>
          <a:prstGeom prst="rect">
            <a:avLst/>
          </a:prstGeom>
          <a:noFill/>
          <a:ln>
            <a:noFill/>
          </a:ln>
        </p:spPr>
        <p:txBody>
          <a:bodyPr spcFirstLastPara="1" wrap="square" lIns="470250" tIns="235125" rIns="470250" bIns="235125" anchor="t" anchorCtr="0">
            <a:noAutofit/>
          </a:bodyPr>
          <a:lstStyle>
            <a:lvl1pPr marL="0" marR="0" lvl="0"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8"/>
        <p:cNvGrpSpPr/>
        <p:nvPr/>
      </p:nvGrpSpPr>
      <p:grpSpPr>
        <a:xfrm>
          <a:off x="0" y="0"/>
          <a:ext cx="0" cy="0"/>
          <a:chOff x="0" y="0"/>
          <a:chExt cx="0" cy="0"/>
        </a:xfrm>
      </p:grpSpPr>
      <p:sp>
        <p:nvSpPr>
          <p:cNvPr id="79" name="Google Shape;79;p12"/>
          <p:cNvSpPr txBox="1">
            <a:spLocks noGrp="1"/>
          </p:cNvSpPr>
          <p:nvPr>
            <p:ph type="ctrTitle"/>
          </p:nvPr>
        </p:nvSpPr>
        <p:spPr>
          <a:xfrm>
            <a:off x="3017782" y="10226675"/>
            <a:ext cx="34198042" cy="7054850"/>
          </a:xfrm>
          <a:prstGeom prst="rect">
            <a:avLst/>
          </a:prstGeom>
          <a:noFill/>
          <a:ln>
            <a:noFill/>
          </a:ln>
        </p:spPr>
        <p:txBody>
          <a:bodyPr spcFirstLastPara="1" wrap="square" lIns="470250" tIns="235125" rIns="470250" bIns="235125"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12"/>
          <p:cNvSpPr txBox="1">
            <a:spLocks noGrp="1"/>
          </p:cNvSpPr>
          <p:nvPr>
            <p:ph type="subTitle" idx="1"/>
          </p:nvPr>
        </p:nvSpPr>
        <p:spPr>
          <a:xfrm>
            <a:off x="6035561" y="18653127"/>
            <a:ext cx="28162485" cy="8413750"/>
          </a:xfrm>
          <a:prstGeom prst="rect">
            <a:avLst/>
          </a:prstGeom>
          <a:noFill/>
          <a:ln>
            <a:noFill/>
          </a:ln>
        </p:spPr>
        <p:txBody>
          <a:bodyPr spcFirstLastPara="1" wrap="square" lIns="470250" tIns="235125" rIns="470250" bIns="235125" anchor="t" anchorCtr="0"/>
          <a:lstStyle>
            <a:lvl1pPr lvl="0" algn="ctr">
              <a:spcBef>
                <a:spcPts val="3300"/>
              </a:spcBef>
              <a:spcAft>
                <a:spcPts val="0"/>
              </a:spcAft>
              <a:buClr>
                <a:schemeClr val="dk1"/>
              </a:buClr>
              <a:buSzPts val="16500"/>
              <a:buFont typeface="Times New Roman"/>
              <a:buNone/>
              <a:defRPr/>
            </a:lvl1pPr>
            <a:lvl2pPr lvl="1" algn="ctr">
              <a:spcBef>
                <a:spcPts val="2880"/>
              </a:spcBef>
              <a:spcAft>
                <a:spcPts val="0"/>
              </a:spcAft>
              <a:buClr>
                <a:schemeClr val="dk1"/>
              </a:buClr>
              <a:buSzPts val="14400"/>
              <a:buFont typeface="Times New Roman"/>
              <a:buNone/>
              <a:defRPr/>
            </a:lvl2pPr>
            <a:lvl3pPr lvl="2" algn="ctr">
              <a:spcBef>
                <a:spcPts val="2460"/>
              </a:spcBef>
              <a:spcAft>
                <a:spcPts val="0"/>
              </a:spcAft>
              <a:buClr>
                <a:schemeClr val="dk1"/>
              </a:buClr>
              <a:buSzPts val="12300"/>
              <a:buFont typeface="Times New Roman"/>
              <a:buNone/>
              <a:defRPr/>
            </a:lvl3pPr>
            <a:lvl4pPr lvl="3" algn="ctr">
              <a:spcBef>
                <a:spcPts val="2060"/>
              </a:spcBef>
              <a:spcAft>
                <a:spcPts val="0"/>
              </a:spcAft>
              <a:buClr>
                <a:schemeClr val="dk1"/>
              </a:buClr>
              <a:buSzPts val="10300"/>
              <a:buFont typeface="Times New Roman"/>
              <a:buNone/>
              <a:defRPr/>
            </a:lvl4pPr>
            <a:lvl5pPr lvl="4" algn="ctr">
              <a:spcBef>
                <a:spcPts val="2060"/>
              </a:spcBef>
              <a:spcAft>
                <a:spcPts val="0"/>
              </a:spcAft>
              <a:buClr>
                <a:schemeClr val="dk1"/>
              </a:buClr>
              <a:buSzPts val="10300"/>
              <a:buFont typeface="Times New Roman"/>
              <a:buNone/>
              <a:defRPr/>
            </a:lvl5pPr>
            <a:lvl6pPr lvl="5" algn="ctr">
              <a:spcBef>
                <a:spcPts val="2060"/>
              </a:spcBef>
              <a:spcAft>
                <a:spcPts val="0"/>
              </a:spcAft>
              <a:buClr>
                <a:schemeClr val="dk1"/>
              </a:buClr>
              <a:buSzPts val="10301"/>
              <a:buFont typeface="Times New Roman"/>
              <a:buNone/>
              <a:defRPr/>
            </a:lvl6pPr>
            <a:lvl7pPr lvl="6" algn="ctr">
              <a:spcBef>
                <a:spcPts val="2060"/>
              </a:spcBef>
              <a:spcAft>
                <a:spcPts val="0"/>
              </a:spcAft>
              <a:buClr>
                <a:schemeClr val="dk1"/>
              </a:buClr>
              <a:buSzPts val="10301"/>
              <a:buFont typeface="Times New Roman"/>
              <a:buNone/>
              <a:defRPr/>
            </a:lvl7pPr>
            <a:lvl8pPr lvl="7" algn="ctr">
              <a:spcBef>
                <a:spcPts val="2060"/>
              </a:spcBef>
              <a:spcAft>
                <a:spcPts val="0"/>
              </a:spcAft>
              <a:buClr>
                <a:schemeClr val="dk1"/>
              </a:buClr>
              <a:buSzPts val="10301"/>
              <a:buFont typeface="Times New Roman"/>
              <a:buNone/>
              <a:defRPr/>
            </a:lvl8pPr>
            <a:lvl9pPr lvl="8" algn="ctr">
              <a:spcBef>
                <a:spcPts val="2060"/>
              </a:spcBef>
              <a:spcAft>
                <a:spcPts val="0"/>
              </a:spcAft>
              <a:buClr>
                <a:schemeClr val="dk1"/>
              </a:buClr>
              <a:buSzPts val="10301"/>
              <a:buFont typeface="Times New Roman"/>
              <a:buNone/>
              <a:defRPr/>
            </a:lvl9pPr>
          </a:lstStyle>
          <a:p>
            <a:endParaRPr/>
          </a:p>
        </p:txBody>
      </p:sp>
      <p:sp>
        <p:nvSpPr>
          <p:cNvPr id="81" name="Google Shape;81;p12"/>
          <p:cNvSpPr txBox="1">
            <a:spLocks noGrp="1"/>
          </p:cNvSpPr>
          <p:nvPr>
            <p:ph type="dt" idx="10"/>
          </p:nvPr>
        </p:nvSpPr>
        <p:spPr>
          <a:xfrm>
            <a:off x="3017837" y="29992638"/>
            <a:ext cx="8382000" cy="2193925"/>
          </a:xfrm>
          <a:prstGeom prst="rect">
            <a:avLst/>
          </a:prstGeom>
          <a:noFill/>
          <a:ln>
            <a:noFill/>
          </a:ln>
        </p:spPr>
        <p:txBody>
          <a:bodyPr spcFirstLastPara="1" wrap="square" lIns="470250" tIns="235125" rIns="470250" bIns="235125"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13746163" y="29992638"/>
            <a:ext cx="12741275" cy="2193925"/>
          </a:xfrm>
          <a:prstGeom prst="rect">
            <a:avLst/>
          </a:prstGeom>
          <a:noFill/>
          <a:ln>
            <a:noFill/>
          </a:ln>
        </p:spPr>
        <p:txBody>
          <a:bodyPr spcFirstLastPara="1" wrap="square" lIns="470250" tIns="235125" rIns="470250" bIns="235125"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28833763" y="29992638"/>
            <a:ext cx="8382000" cy="2193925"/>
          </a:xfrm>
          <a:prstGeom prst="rect">
            <a:avLst/>
          </a:prstGeom>
          <a:noFill/>
          <a:ln>
            <a:noFill/>
          </a:ln>
        </p:spPr>
        <p:txBody>
          <a:bodyPr spcFirstLastPara="1" wrap="square" lIns="470250" tIns="235125" rIns="470250" bIns="235125" anchor="t" anchorCtr="0">
            <a:noAutofit/>
          </a:bodyPr>
          <a:lstStyle>
            <a:lvl1pPr marL="0" marR="0" lvl="0"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rot="5400000">
            <a:off x="19773871" y="11818853"/>
            <a:ext cx="26335038" cy="8548864"/>
          </a:xfrm>
          <a:prstGeom prst="rect">
            <a:avLst/>
          </a:prstGeom>
          <a:noFill/>
          <a:ln>
            <a:noFill/>
          </a:ln>
        </p:spPr>
        <p:txBody>
          <a:bodyPr spcFirstLastPara="1" wrap="square" lIns="470250" tIns="235125" rIns="470250" bIns="235125"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3"/>
          <p:cNvSpPr txBox="1">
            <a:spLocks noGrp="1"/>
          </p:cNvSpPr>
          <p:nvPr>
            <p:ph type="body" idx="1"/>
          </p:nvPr>
        </p:nvSpPr>
        <p:spPr>
          <a:xfrm rot="5400000">
            <a:off x="2612762" y="3330785"/>
            <a:ext cx="26335038" cy="25525000"/>
          </a:xfrm>
          <a:prstGeom prst="rect">
            <a:avLst/>
          </a:prstGeom>
          <a:noFill/>
          <a:ln>
            <a:noFill/>
          </a:ln>
        </p:spPr>
        <p:txBody>
          <a:bodyPr spcFirstLastPara="1" wrap="square" lIns="470250" tIns="235125" rIns="470250" bIns="235125"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3017837" y="29992638"/>
            <a:ext cx="8382000" cy="2193925"/>
          </a:xfrm>
          <a:prstGeom prst="rect">
            <a:avLst/>
          </a:prstGeom>
          <a:noFill/>
          <a:ln>
            <a:noFill/>
          </a:ln>
        </p:spPr>
        <p:txBody>
          <a:bodyPr spcFirstLastPara="1" wrap="square" lIns="470250" tIns="235125" rIns="470250" bIns="235125"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13746163" y="29992638"/>
            <a:ext cx="12741275" cy="2193925"/>
          </a:xfrm>
          <a:prstGeom prst="rect">
            <a:avLst/>
          </a:prstGeom>
          <a:noFill/>
          <a:ln>
            <a:noFill/>
          </a:ln>
        </p:spPr>
        <p:txBody>
          <a:bodyPr spcFirstLastPara="1" wrap="square" lIns="470250" tIns="235125" rIns="470250" bIns="235125"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28833763" y="29992638"/>
            <a:ext cx="8382000" cy="2193925"/>
          </a:xfrm>
          <a:prstGeom prst="rect">
            <a:avLst/>
          </a:prstGeom>
          <a:noFill/>
          <a:ln>
            <a:noFill/>
          </a:ln>
        </p:spPr>
        <p:txBody>
          <a:bodyPr spcFirstLastPara="1" wrap="square" lIns="470250" tIns="235125" rIns="470250" bIns="235125" anchor="t" anchorCtr="0">
            <a:noAutofit/>
          </a:bodyPr>
          <a:lstStyle>
            <a:lvl1pPr marL="0" marR="0" lvl="0"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3017837" y="2925762"/>
            <a:ext cx="34197925" cy="5486400"/>
          </a:xfrm>
          <a:prstGeom prst="rect">
            <a:avLst/>
          </a:prstGeom>
          <a:noFill/>
          <a:ln>
            <a:noFill/>
          </a:ln>
        </p:spPr>
        <p:txBody>
          <a:bodyPr spcFirstLastPara="1" wrap="square" lIns="470250" tIns="235125" rIns="470250" bIns="235125"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4"/>
          <p:cNvSpPr txBox="1">
            <a:spLocks noGrp="1"/>
          </p:cNvSpPr>
          <p:nvPr>
            <p:ph type="body" idx="1"/>
          </p:nvPr>
        </p:nvSpPr>
        <p:spPr>
          <a:xfrm rot="5400000">
            <a:off x="10240962" y="2286000"/>
            <a:ext cx="19751676" cy="34197925"/>
          </a:xfrm>
          <a:prstGeom prst="rect">
            <a:avLst/>
          </a:prstGeom>
          <a:noFill/>
          <a:ln>
            <a:noFill/>
          </a:ln>
        </p:spPr>
        <p:txBody>
          <a:bodyPr spcFirstLastPara="1" wrap="square" lIns="470250" tIns="235125" rIns="470250" bIns="235125"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3017837" y="29992638"/>
            <a:ext cx="8382000" cy="2193925"/>
          </a:xfrm>
          <a:prstGeom prst="rect">
            <a:avLst/>
          </a:prstGeom>
          <a:noFill/>
          <a:ln>
            <a:noFill/>
          </a:ln>
        </p:spPr>
        <p:txBody>
          <a:bodyPr spcFirstLastPara="1" wrap="square" lIns="470250" tIns="235125" rIns="470250" bIns="235125"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13746163" y="29992638"/>
            <a:ext cx="12741275" cy="2193925"/>
          </a:xfrm>
          <a:prstGeom prst="rect">
            <a:avLst/>
          </a:prstGeom>
          <a:noFill/>
          <a:ln>
            <a:noFill/>
          </a:ln>
        </p:spPr>
        <p:txBody>
          <a:bodyPr spcFirstLastPara="1" wrap="square" lIns="470250" tIns="235125" rIns="470250" bIns="235125"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28833763" y="29992638"/>
            <a:ext cx="8382000" cy="2193925"/>
          </a:xfrm>
          <a:prstGeom prst="rect">
            <a:avLst/>
          </a:prstGeom>
          <a:noFill/>
          <a:ln>
            <a:noFill/>
          </a:ln>
        </p:spPr>
        <p:txBody>
          <a:bodyPr spcFirstLastPara="1" wrap="square" lIns="470250" tIns="235125" rIns="470250" bIns="235125" anchor="t" anchorCtr="0">
            <a:noAutofit/>
          </a:bodyPr>
          <a:lstStyle>
            <a:lvl1pPr marL="0" marR="0" lvl="0"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886586" y="23042564"/>
            <a:ext cx="24139644" cy="2720975"/>
          </a:xfrm>
          <a:prstGeom prst="rect">
            <a:avLst/>
          </a:prstGeom>
          <a:noFill/>
          <a:ln>
            <a:noFill/>
          </a:ln>
        </p:spPr>
        <p:txBody>
          <a:bodyPr spcFirstLastPara="1" wrap="square" lIns="470250" tIns="235125" rIns="470250" bIns="235125" anchor="b" anchorCtr="0"/>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5"/>
          <p:cNvSpPr>
            <a:spLocks noGrp="1"/>
          </p:cNvSpPr>
          <p:nvPr>
            <p:ph type="pic" idx="2"/>
          </p:nvPr>
        </p:nvSpPr>
        <p:spPr>
          <a:xfrm>
            <a:off x="7886586" y="2941641"/>
            <a:ext cx="24139644" cy="19750086"/>
          </a:xfrm>
          <a:prstGeom prst="rect">
            <a:avLst/>
          </a:prstGeom>
          <a:noFill/>
          <a:ln>
            <a:noFill/>
          </a:ln>
        </p:spPr>
        <p:txBody>
          <a:bodyPr spcFirstLastPara="1" wrap="square" lIns="470250" tIns="235125" rIns="470250" bIns="235125" anchor="t" anchorCtr="0"/>
          <a:lstStyle>
            <a:lvl1pPr marR="0" lvl="0" algn="l" rtl="0">
              <a:spcBef>
                <a:spcPts val="640"/>
              </a:spcBef>
              <a:spcAft>
                <a:spcPts val="0"/>
              </a:spcAft>
              <a:buClr>
                <a:schemeClr val="dk1"/>
              </a:buClr>
              <a:buSzPts val="3200"/>
              <a:buFont typeface="Times New Roman"/>
              <a:buNone/>
              <a:defRPr sz="3200" b="0" i="0" u="none" strike="noStrike" cap="none">
                <a:solidFill>
                  <a:schemeClr val="dk1"/>
                </a:solidFill>
                <a:latin typeface="Times New Roman"/>
                <a:ea typeface="Times New Roman"/>
                <a:cs typeface="Times New Roman"/>
                <a:sym typeface="Times New Roman"/>
              </a:defRPr>
            </a:lvl1pPr>
            <a:lvl2pPr marR="0" lvl="1" algn="l" rtl="0">
              <a:spcBef>
                <a:spcPts val="560"/>
              </a:spcBef>
              <a:spcAft>
                <a:spcPts val="0"/>
              </a:spcAft>
              <a:buClr>
                <a:schemeClr val="dk1"/>
              </a:buClr>
              <a:buSzPts val="2801"/>
              <a:buFont typeface="Times New Roman"/>
              <a:buNone/>
              <a:defRPr sz="2801" b="0" i="0" u="none" strike="noStrike" cap="none">
                <a:solidFill>
                  <a:schemeClr val="dk1"/>
                </a:solidFill>
                <a:latin typeface="Times New Roman"/>
                <a:ea typeface="Times New Roman"/>
                <a:cs typeface="Times New Roman"/>
                <a:sym typeface="Times New Roman"/>
              </a:defRPr>
            </a:lvl2pPr>
            <a:lvl3pPr marR="0" lvl="2" algn="l" rtl="0">
              <a:spcBef>
                <a:spcPts val="480"/>
              </a:spcBef>
              <a:spcAft>
                <a:spcPts val="0"/>
              </a:spcAft>
              <a:buClr>
                <a:schemeClr val="dk1"/>
              </a:buClr>
              <a:buSzPts val="2400"/>
              <a:buFont typeface="Times New Roman"/>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4pPr>
            <a:lvl5pPr marR="0" lvl="4"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5pPr>
            <a:lvl6pPr marR="0" lvl="5"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34" name="Google Shape;34;p5"/>
          <p:cNvSpPr txBox="1">
            <a:spLocks noGrp="1"/>
          </p:cNvSpPr>
          <p:nvPr>
            <p:ph type="body" idx="1"/>
          </p:nvPr>
        </p:nvSpPr>
        <p:spPr>
          <a:xfrm>
            <a:off x="7886586" y="25763541"/>
            <a:ext cx="24139644" cy="3862387"/>
          </a:xfrm>
          <a:prstGeom prst="rect">
            <a:avLst/>
          </a:prstGeom>
          <a:noFill/>
          <a:ln>
            <a:noFill/>
          </a:ln>
        </p:spPr>
        <p:txBody>
          <a:bodyPr spcFirstLastPara="1" wrap="square" lIns="470250" tIns="235125" rIns="470250" bIns="235125" anchor="t" anchorCtr="0"/>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Clr>
                <a:schemeClr val="dk1"/>
              </a:buClr>
              <a:buSzPts val="1200"/>
              <a:buFont typeface="Times New Roman"/>
              <a:buNone/>
              <a:defRPr sz="1200"/>
            </a:lvl2pPr>
            <a:lvl3pPr marL="1371600" lvl="2" indent="-228600" algn="l">
              <a:spcBef>
                <a:spcPts val="200"/>
              </a:spcBef>
              <a:spcAft>
                <a:spcPts val="0"/>
              </a:spcAft>
              <a:buClr>
                <a:schemeClr val="dk1"/>
              </a:buClr>
              <a:buSzPts val="1000"/>
              <a:buFont typeface="Times New Roman"/>
              <a:buNone/>
              <a:defRPr sz="1000"/>
            </a:lvl3pPr>
            <a:lvl4pPr marL="1828800" lvl="3" indent="-228600" algn="l">
              <a:spcBef>
                <a:spcPts val="180"/>
              </a:spcBef>
              <a:spcAft>
                <a:spcPts val="0"/>
              </a:spcAft>
              <a:buClr>
                <a:schemeClr val="dk1"/>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
        <p:nvSpPr>
          <p:cNvPr id="35" name="Google Shape;35;p5"/>
          <p:cNvSpPr txBox="1">
            <a:spLocks noGrp="1"/>
          </p:cNvSpPr>
          <p:nvPr>
            <p:ph type="dt" idx="10"/>
          </p:nvPr>
        </p:nvSpPr>
        <p:spPr>
          <a:xfrm>
            <a:off x="3017837" y="29992638"/>
            <a:ext cx="8382000" cy="2193925"/>
          </a:xfrm>
          <a:prstGeom prst="rect">
            <a:avLst/>
          </a:prstGeom>
          <a:noFill/>
          <a:ln>
            <a:noFill/>
          </a:ln>
        </p:spPr>
        <p:txBody>
          <a:bodyPr spcFirstLastPara="1" wrap="square" lIns="470250" tIns="235125" rIns="470250" bIns="235125"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13746163" y="29992638"/>
            <a:ext cx="12741275" cy="2193925"/>
          </a:xfrm>
          <a:prstGeom prst="rect">
            <a:avLst/>
          </a:prstGeom>
          <a:noFill/>
          <a:ln>
            <a:noFill/>
          </a:ln>
        </p:spPr>
        <p:txBody>
          <a:bodyPr spcFirstLastPara="1" wrap="square" lIns="470250" tIns="235125" rIns="470250" bIns="235125"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28833763" y="29992638"/>
            <a:ext cx="8382000" cy="2193925"/>
          </a:xfrm>
          <a:prstGeom prst="rect">
            <a:avLst/>
          </a:prstGeom>
          <a:noFill/>
          <a:ln>
            <a:noFill/>
          </a:ln>
        </p:spPr>
        <p:txBody>
          <a:bodyPr spcFirstLastPara="1" wrap="square" lIns="470250" tIns="235125" rIns="470250" bIns="235125" anchor="t" anchorCtr="0">
            <a:noAutofit/>
          </a:bodyPr>
          <a:lstStyle>
            <a:lvl1pPr marL="0" marR="0" lvl="0"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2011425" y="1311276"/>
            <a:ext cx="13236576" cy="5576888"/>
          </a:xfrm>
          <a:prstGeom prst="rect">
            <a:avLst/>
          </a:prstGeom>
          <a:noFill/>
          <a:ln>
            <a:noFill/>
          </a:ln>
        </p:spPr>
        <p:txBody>
          <a:bodyPr spcFirstLastPara="1" wrap="square" lIns="470250" tIns="235125" rIns="470250" bIns="235125" anchor="b" anchorCtr="0"/>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15730480" y="1311276"/>
            <a:ext cx="22491700" cy="28093989"/>
          </a:xfrm>
          <a:prstGeom prst="rect">
            <a:avLst/>
          </a:prstGeom>
          <a:noFill/>
          <a:ln>
            <a:noFill/>
          </a:ln>
        </p:spPr>
        <p:txBody>
          <a:bodyPr spcFirstLastPara="1" wrap="square" lIns="470250" tIns="235125" rIns="470250" bIns="235125" anchor="t" anchorCtr="0"/>
          <a:lstStyle>
            <a:lvl1pPr marL="457200" lvl="0" indent="-431800" algn="l">
              <a:spcBef>
                <a:spcPts val="640"/>
              </a:spcBef>
              <a:spcAft>
                <a:spcPts val="0"/>
              </a:spcAft>
              <a:buClr>
                <a:schemeClr val="dk1"/>
              </a:buClr>
              <a:buSzPts val="3200"/>
              <a:buFont typeface="Times New Roman"/>
              <a:buChar char="•"/>
              <a:defRPr sz="3200"/>
            </a:lvl1pPr>
            <a:lvl2pPr marL="914400" lvl="1" indent="-406463" algn="l">
              <a:spcBef>
                <a:spcPts val="560"/>
              </a:spcBef>
              <a:spcAft>
                <a:spcPts val="0"/>
              </a:spcAft>
              <a:buClr>
                <a:schemeClr val="dk1"/>
              </a:buClr>
              <a:buSzPts val="2801"/>
              <a:buFont typeface="Times New Roman"/>
              <a:buChar char="–"/>
              <a:defRPr sz="2801"/>
            </a:lvl2pPr>
            <a:lvl3pPr marL="1371600" lvl="2" indent="-381000" algn="l">
              <a:spcBef>
                <a:spcPts val="480"/>
              </a:spcBef>
              <a:spcAft>
                <a:spcPts val="0"/>
              </a:spcAft>
              <a:buClr>
                <a:schemeClr val="dk1"/>
              </a:buClr>
              <a:buSzPts val="2400"/>
              <a:buFont typeface="Times New Roman"/>
              <a:buChar char="•"/>
              <a:defRPr sz="2400"/>
            </a:lvl3pPr>
            <a:lvl4pPr marL="1828800" lvl="3" indent="-355600" algn="l">
              <a:spcBef>
                <a:spcPts val="400"/>
              </a:spcBef>
              <a:spcAft>
                <a:spcPts val="0"/>
              </a:spcAft>
              <a:buClr>
                <a:schemeClr val="dk1"/>
              </a:buClr>
              <a:buSzPts val="2000"/>
              <a:buFont typeface="Times New Roman"/>
              <a:buChar char="–"/>
              <a:defRPr sz="2000"/>
            </a:lvl4pPr>
            <a:lvl5pPr marL="2286000" lvl="4" indent="-355600" algn="l">
              <a:spcBef>
                <a:spcPts val="400"/>
              </a:spcBef>
              <a:spcAft>
                <a:spcPts val="0"/>
              </a:spcAft>
              <a:buClr>
                <a:schemeClr val="dk1"/>
              </a:buClr>
              <a:buSzPts val="2000"/>
              <a:buFont typeface="Times New Roman"/>
              <a:buChar char="»"/>
              <a:defRPr sz="2000"/>
            </a:lvl5pPr>
            <a:lvl6pPr marL="2743200" lvl="5" indent="-355600" algn="l">
              <a:spcBef>
                <a:spcPts val="400"/>
              </a:spcBef>
              <a:spcAft>
                <a:spcPts val="0"/>
              </a:spcAft>
              <a:buClr>
                <a:schemeClr val="dk1"/>
              </a:buClr>
              <a:buSzPts val="2000"/>
              <a:buFont typeface="Times New Roman"/>
              <a:buChar char="»"/>
              <a:defRPr sz="2000"/>
            </a:lvl6pPr>
            <a:lvl7pPr marL="3200400" lvl="6" indent="-355600" algn="l">
              <a:spcBef>
                <a:spcPts val="400"/>
              </a:spcBef>
              <a:spcAft>
                <a:spcPts val="0"/>
              </a:spcAft>
              <a:buClr>
                <a:schemeClr val="dk1"/>
              </a:buClr>
              <a:buSzPts val="2000"/>
              <a:buFont typeface="Times New Roman"/>
              <a:buChar char="»"/>
              <a:defRPr sz="2000"/>
            </a:lvl7pPr>
            <a:lvl8pPr marL="3657600" lvl="7" indent="-355600" algn="l">
              <a:spcBef>
                <a:spcPts val="400"/>
              </a:spcBef>
              <a:spcAft>
                <a:spcPts val="0"/>
              </a:spcAft>
              <a:buClr>
                <a:schemeClr val="dk1"/>
              </a:buClr>
              <a:buSzPts val="2000"/>
              <a:buFont typeface="Times New Roman"/>
              <a:buChar char="»"/>
              <a:defRPr sz="2000"/>
            </a:lvl8pPr>
            <a:lvl9pPr marL="4114800" lvl="8" indent="-355600" algn="l">
              <a:spcBef>
                <a:spcPts val="400"/>
              </a:spcBef>
              <a:spcAft>
                <a:spcPts val="0"/>
              </a:spcAft>
              <a:buClr>
                <a:schemeClr val="dk1"/>
              </a:buClr>
              <a:buSzPts val="2000"/>
              <a:buFont typeface="Times New Roman"/>
              <a:buChar char="»"/>
              <a:defRPr sz="2000"/>
            </a:lvl9pPr>
          </a:lstStyle>
          <a:p>
            <a:endParaRPr/>
          </a:p>
        </p:txBody>
      </p:sp>
      <p:sp>
        <p:nvSpPr>
          <p:cNvPr id="41" name="Google Shape;41;p6"/>
          <p:cNvSpPr txBox="1">
            <a:spLocks noGrp="1"/>
          </p:cNvSpPr>
          <p:nvPr>
            <p:ph type="body" idx="2"/>
          </p:nvPr>
        </p:nvSpPr>
        <p:spPr>
          <a:xfrm>
            <a:off x="2011425" y="6888163"/>
            <a:ext cx="13236576" cy="22517100"/>
          </a:xfrm>
          <a:prstGeom prst="rect">
            <a:avLst/>
          </a:prstGeom>
          <a:noFill/>
          <a:ln>
            <a:noFill/>
          </a:ln>
        </p:spPr>
        <p:txBody>
          <a:bodyPr spcFirstLastPara="1" wrap="square" lIns="470250" tIns="235125" rIns="470250" bIns="235125" anchor="t" anchorCtr="0"/>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Clr>
                <a:schemeClr val="dk1"/>
              </a:buClr>
              <a:buSzPts val="1200"/>
              <a:buFont typeface="Times New Roman"/>
              <a:buNone/>
              <a:defRPr sz="1200"/>
            </a:lvl2pPr>
            <a:lvl3pPr marL="1371600" lvl="2" indent="-228600" algn="l">
              <a:spcBef>
                <a:spcPts val="200"/>
              </a:spcBef>
              <a:spcAft>
                <a:spcPts val="0"/>
              </a:spcAft>
              <a:buClr>
                <a:schemeClr val="dk1"/>
              </a:buClr>
              <a:buSzPts val="1000"/>
              <a:buFont typeface="Times New Roman"/>
              <a:buNone/>
              <a:defRPr sz="1000"/>
            </a:lvl3pPr>
            <a:lvl4pPr marL="1828800" lvl="3" indent="-228600" algn="l">
              <a:spcBef>
                <a:spcPts val="180"/>
              </a:spcBef>
              <a:spcAft>
                <a:spcPts val="0"/>
              </a:spcAft>
              <a:buClr>
                <a:schemeClr val="dk1"/>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
        <p:nvSpPr>
          <p:cNvPr id="42" name="Google Shape;42;p6"/>
          <p:cNvSpPr txBox="1">
            <a:spLocks noGrp="1"/>
          </p:cNvSpPr>
          <p:nvPr>
            <p:ph type="dt" idx="10"/>
          </p:nvPr>
        </p:nvSpPr>
        <p:spPr>
          <a:xfrm>
            <a:off x="3017837" y="29992638"/>
            <a:ext cx="8382000" cy="2193925"/>
          </a:xfrm>
          <a:prstGeom prst="rect">
            <a:avLst/>
          </a:prstGeom>
          <a:noFill/>
          <a:ln>
            <a:noFill/>
          </a:ln>
        </p:spPr>
        <p:txBody>
          <a:bodyPr spcFirstLastPara="1" wrap="square" lIns="470250" tIns="235125" rIns="470250" bIns="235125"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13746163" y="29992638"/>
            <a:ext cx="12741275" cy="2193925"/>
          </a:xfrm>
          <a:prstGeom prst="rect">
            <a:avLst/>
          </a:prstGeom>
          <a:noFill/>
          <a:ln>
            <a:noFill/>
          </a:ln>
        </p:spPr>
        <p:txBody>
          <a:bodyPr spcFirstLastPara="1" wrap="square" lIns="470250" tIns="235125" rIns="470250" bIns="235125"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28833763" y="29992638"/>
            <a:ext cx="8382000" cy="2193925"/>
          </a:xfrm>
          <a:prstGeom prst="rect">
            <a:avLst/>
          </a:prstGeom>
          <a:noFill/>
          <a:ln>
            <a:noFill/>
          </a:ln>
        </p:spPr>
        <p:txBody>
          <a:bodyPr spcFirstLastPara="1" wrap="square" lIns="470250" tIns="235125" rIns="470250" bIns="235125" anchor="t" anchorCtr="0">
            <a:noAutofit/>
          </a:bodyPr>
          <a:lstStyle>
            <a:lvl1pPr marL="0" marR="0" lvl="0"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3017837" y="2925762"/>
            <a:ext cx="34197925" cy="5486400"/>
          </a:xfrm>
          <a:prstGeom prst="rect">
            <a:avLst/>
          </a:prstGeom>
          <a:noFill/>
          <a:ln>
            <a:noFill/>
          </a:ln>
        </p:spPr>
        <p:txBody>
          <a:bodyPr spcFirstLastPara="1" wrap="square" lIns="470250" tIns="235125" rIns="470250" bIns="235125"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3017837" y="29992638"/>
            <a:ext cx="8382000" cy="2193925"/>
          </a:xfrm>
          <a:prstGeom prst="rect">
            <a:avLst/>
          </a:prstGeom>
          <a:noFill/>
          <a:ln>
            <a:noFill/>
          </a:ln>
        </p:spPr>
        <p:txBody>
          <a:bodyPr spcFirstLastPara="1" wrap="square" lIns="470250" tIns="235125" rIns="470250" bIns="235125"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13746163" y="29992638"/>
            <a:ext cx="12741275" cy="2193925"/>
          </a:xfrm>
          <a:prstGeom prst="rect">
            <a:avLst/>
          </a:prstGeom>
          <a:noFill/>
          <a:ln>
            <a:noFill/>
          </a:ln>
        </p:spPr>
        <p:txBody>
          <a:bodyPr spcFirstLastPara="1" wrap="square" lIns="470250" tIns="235125" rIns="470250" bIns="235125"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28833763" y="29992638"/>
            <a:ext cx="8382000" cy="2193925"/>
          </a:xfrm>
          <a:prstGeom prst="rect">
            <a:avLst/>
          </a:prstGeom>
          <a:noFill/>
          <a:ln>
            <a:noFill/>
          </a:ln>
        </p:spPr>
        <p:txBody>
          <a:bodyPr spcFirstLastPara="1" wrap="square" lIns="470250" tIns="235125" rIns="470250" bIns="235125" anchor="t" anchorCtr="0">
            <a:noAutofit/>
          </a:bodyPr>
          <a:lstStyle>
            <a:lvl1pPr marL="0" marR="0" lvl="0"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2011425" y="1317625"/>
            <a:ext cx="36210757" cy="5486400"/>
          </a:xfrm>
          <a:prstGeom prst="rect">
            <a:avLst/>
          </a:prstGeom>
          <a:noFill/>
          <a:ln>
            <a:noFill/>
          </a:ln>
        </p:spPr>
        <p:txBody>
          <a:bodyPr spcFirstLastPara="1" wrap="square" lIns="470250" tIns="235125" rIns="470250" bIns="235125"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2011425" y="7369178"/>
            <a:ext cx="17776824" cy="3070225"/>
          </a:xfrm>
          <a:prstGeom prst="rect">
            <a:avLst/>
          </a:prstGeom>
          <a:noFill/>
          <a:ln>
            <a:noFill/>
          </a:ln>
        </p:spPr>
        <p:txBody>
          <a:bodyPr spcFirstLastPara="1" wrap="square" lIns="470250" tIns="235125" rIns="470250" bIns="235125" anchor="b" anchorCtr="0"/>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Clr>
                <a:schemeClr val="dk1"/>
              </a:buClr>
              <a:buSzPts val="2000"/>
              <a:buFont typeface="Times New Roman"/>
              <a:buNone/>
              <a:defRPr sz="2000" b="1"/>
            </a:lvl2pPr>
            <a:lvl3pPr marL="1371600" lvl="2" indent="-228600" algn="l">
              <a:spcBef>
                <a:spcPts val="360"/>
              </a:spcBef>
              <a:spcAft>
                <a:spcPts val="0"/>
              </a:spcAft>
              <a:buClr>
                <a:schemeClr val="dk1"/>
              </a:buClr>
              <a:buSzPts val="1800"/>
              <a:buFont typeface="Times New Roman"/>
              <a:buNone/>
              <a:defRPr sz="1800" b="1"/>
            </a:lvl3pPr>
            <a:lvl4pPr marL="1828800" lvl="3" indent="-228600" algn="l">
              <a:spcBef>
                <a:spcPts val="320"/>
              </a:spcBef>
              <a:spcAft>
                <a:spcPts val="0"/>
              </a:spcAft>
              <a:buClr>
                <a:schemeClr val="dk1"/>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spcBef>
                <a:spcPts val="320"/>
              </a:spcBef>
              <a:spcAft>
                <a:spcPts val="0"/>
              </a:spcAft>
              <a:buClr>
                <a:schemeClr val="dk1"/>
              </a:buClr>
              <a:buSzPts val="1600"/>
              <a:buFont typeface="Times New Roman"/>
              <a:buNone/>
              <a:defRPr sz="1600" b="1"/>
            </a:lvl6pPr>
            <a:lvl7pPr marL="3200400" lvl="6" indent="-228600" algn="l">
              <a:spcBef>
                <a:spcPts val="320"/>
              </a:spcBef>
              <a:spcAft>
                <a:spcPts val="0"/>
              </a:spcAft>
              <a:buClr>
                <a:schemeClr val="dk1"/>
              </a:buClr>
              <a:buSzPts val="1600"/>
              <a:buFont typeface="Times New Roman"/>
              <a:buNone/>
              <a:defRPr sz="1600" b="1"/>
            </a:lvl7pPr>
            <a:lvl8pPr marL="3657600" lvl="7" indent="-228600" algn="l">
              <a:spcBef>
                <a:spcPts val="320"/>
              </a:spcBef>
              <a:spcAft>
                <a:spcPts val="0"/>
              </a:spcAft>
              <a:buClr>
                <a:schemeClr val="dk1"/>
              </a:buClr>
              <a:buSzPts val="1600"/>
              <a:buFont typeface="Times New Roman"/>
              <a:buNone/>
              <a:defRPr sz="1600" b="1"/>
            </a:lvl8pPr>
            <a:lvl9pPr marL="4114800" lvl="8" indent="-228600" algn="l">
              <a:spcBef>
                <a:spcPts val="320"/>
              </a:spcBef>
              <a:spcAft>
                <a:spcPts val="0"/>
              </a:spcAft>
              <a:buClr>
                <a:schemeClr val="dk1"/>
              </a:buClr>
              <a:buSzPts val="1600"/>
              <a:buFont typeface="Times New Roman"/>
              <a:buNone/>
              <a:defRPr sz="1600" b="1"/>
            </a:lvl9pPr>
          </a:lstStyle>
          <a:p>
            <a:endParaRPr/>
          </a:p>
        </p:txBody>
      </p:sp>
      <p:sp>
        <p:nvSpPr>
          <p:cNvPr id="53" name="Google Shape;53;p8"/>
          <p:cNvSpPr txBox="1">
            <a:spLocks noGrp="1"/>
          </p:cNvSpPr>
          <p:nvPr>
            <p:ph type="body" idx="2"/>
          </p:nvPr>
        </p:nvSpPr>
        <p:spPr>
          <a:xfrm>
            <a:off x="2011425" y="10439402"/>
            <a:ext cx="17776824" cy="18965863"/>
          </a:xfrm>
          <a:prstGeom prst="rect">
            <a:avLst/>
          </a:prstGeom>
          <a:noFill/>
          <a:ln>
            <a:noFill/>
          </a:ln>
        </p:spPr>
        <p:txBody>
          <a:bodyPr spcFirstLastPara="1" wrap="square" lIns="470250" tIns="235125" rIns="470250" bIns="235125" anchor="t" anchorCtr="0"/>
          <a:lstStyle>
            <a:lvl1pPr marL="457200" lvl="0" indent="-381000" algn="l">
              <a:spcBef>
                <a:spcPts val="480"/>
              </a:spcBef>
              <a:spcAft>
                <a:spcPts val="0"/>
              </a:spcAft>
              <a:buClr>
                <a:schemeClr val="dk1"/>
              </a:buClr>
              <a:buSzPts val="2400"/>
              <a:buFont typeface="Times New Roman"/>
              <a:buChar char="•"/>
              <a:defRPr sz="2400"/>
            </a:lvl1pPr>
            <a:lvl2pPr marL="914400" lvl="1" indent="-355600" algn="l">
              <a:spcBef>
                <a:spcPts val="400"/>
              </a:spcBef>
              <a:spcAft>
                <a:spcPts val="0"/>
              </a:spcAft>
              <a:buClr>
                <a:schemeClr val="dk1"/>
              </a:buClr>
              <a:buSzPts val="2000"/>
              <a:buFont typeface="Times New Roman"/>
              <a:buChar char="–"/>
              <a:defRPr sz="2000"/>
            </a:lvl2pPr>
            <a:lvl3pPr marL="1371600" lvl="2" indent="-342900" algn="l">
              <a:spcBef>
                <a:spcPts val="360"/>
              </a:spcBef>
              <a:spcAft>
                <a:spcPts val="0"/>
              </a:spcAft>
              <a:buClr>
                <a:schemeClr val="dk1"/>
              </a:buClr>
              <a:buSzPts val="1800"/>
              <a:buFont typeface="Times New Roman"/>
              <a:buChar char="•"/>
              <a:defRPr sz="1800"/>
            </a:lvl3pPr>
            <a:lvl4pPr marL="1828800" lvl="3" indent="-330200" algn="l">
              <a:spcBef>
                <a:spcPts val="320"/>
              </a:spcBef>
              <a:spcAft>
                <a:spcPts val="0"/>
              </a:spcAft>
              <a:buClr>
                <a:schemeClr val="dk1"/>
              </a:buClr>
              <a:buSzPts val="1600"/>
              <a:buFont typeface="Times New Roman"/>
              <a:buChar char="–"/>
              <a:defRPr sz="1600"/>
            </a:lvl4pPr>
            <a:lvl5pPr marL="2286000" lvl="4" indent="-330200" algn="l">
              <a:spcBef>
                <a:spcPts val="320"/>
              </a:spcBef>
              <a:spcAft>
                <a:spcPts val="0"/>
              </a:spcAft>
              <a:buClr>
                <a:schemeClr val="dk1"/>
              </a:buClr>
              <a:buSzPts val="1600"/>
              <a:buFont typeface="Times New Roman"/>
              <a:buChar char="»"/>
              <a:defRPr sz="1600"/>
            </a:lvl5pPr>
            <a:lvl6pPr marL="2743200" lvl="5" indent="-330200" algn="l">
              <a:spcBef>
                <a:spcPts val="320"/>
              </a:spcBef>
              <a:spcAft>
                <a:spcPts val="0"/>
              </a:spcAft>
              <a:buClr>
                <a:schemeClr val="dk1"/>
              </a:buClr>
              <a:buSzPts val="1600"/>
              <a:buFont typeface="Times New Roman"/>
              <a:buChar char="»"/>
              <a:defRPr sz="1600"/>
            </a:lvl6pPr>
            <a:lvl7pPr marL="3200400" lvl="6" indent="-330200" algn="l">
              <a:spcBef>
                <a:spcPts val="320"/>
              </a:spcBef>
              <a:spcAft>
                <a:spcPts val="0"/>
              </a:spcAft>
              <a:buClr>
                <a:schemeClr val="dk1"/>
              </a:buClr>
              <a:buSzPts val="1600"/>
              <a:buFont typeface="Times New Roman"/>
              <a:buChar char="»"/>
              <a:defRPr sz="1600"/>
            </a:lvl7pPr>
            <a:lvl8pPr marL="3657600" lvl="7" indent="-330200" algn="l">
              <a:spcBef>
                <a:spcPts val="320"/>
              </a:spcBef>
              <a:spcAft>
                <a:spcPts val="0"/>
              </a:spcAft>
              <a:buClr>
                <a:schemeClr val="dk1"/>
              </a:buClr>
              <a:buSzPts val="1600"/>
              <a:buFont typeface="Times New Roman"/>
              <a:buChar char="»"/>
              <a:defRPr sz="1600"/>
            </a:lvl8pPr>
            <a:lvl9pPr marL="4114800" lvl="8" indent="-330200" algn="l">
              <a:spcBef>
                <a:spcPts val="320"/>
              </a:spcBef>
              <a:spcAft>
                <a:spcPts val="0"/>
              </a:spcAft>
              <a:buClr>
                <a:schemeClr val="dk1"/>
              </a:buClr>
              <a:buSzPts val="1600"/>
              <a:buFont typeface="Times New Roman"/>
              <a:buChar char="»"/>
              <a:defRPr sz="1600"/>
            </a:lvl9pPr>
          </a:lstStyle>
          <a:p>
            <a:endParaRPr/>
          </a:p>
        </p:txBody>
      </p:sp>
      <p:sp>
        <p:nvSpPr>
          <p:cNvPr id="54" name="Google Shape;54;p8"/>
          <p:cNvSpPr txBox="1">
            <a:spLocks noGrp="1"/>
          </p:cNvSpPr>
          <p:nvPr>
            <p:ph type="body" idx="3"/>
          </p:nvPr>
        </p:nvSpPr>
        <p:spPr>
          <a:xfrm>
            <a:off x="20437594" y="7369178"/>
            <a:ext cx="17784586" cy="3070225"/>
          </a:xfrm>
          <a:prstGeom prst="rect">
            <a:avLst/>
          </a:prstGeom>
          <a:noFill/>
          <a:ln>
            <a:noFill/>
          </a:ln>
        </p:spPr>
        <p:txBody>
          <a:bodyPr spcFirstLastPara="1" wrap="square" lIns="470250" tIns="235125" rIns="470250" bIns="235125" anchor="b" anchorCtr="0"/>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Clr>
                <a:schemeClr val="dk1"/>
              </a:buClr>
              <a:buSzPts val="2000"/>
              <a:buFont typeface="Times New Roman"/>
              <a:buNone/>
              <a:defRPr sz="2000" b="1"/>
            </a:lvl2pPr>
            <a:lvl3pPr marL="1371600" lvl="2" indent="-228600" algn="l">
              <a:spcBef>
                <a:spcPts val="360"/>
              </a:spcBef>
              <a:spcAft>
                <a:spcPts val="0"/>
              </a:spcAft>
              <a:buClr>
                <a:schemeClr val="dk1"/>
              </a:buClr>
              <a:buSzPts val="1800"/>
              <a:buFont typeface="Times New Roman"/>
              <a:buNone/>
              <a:defRPr sz="1800" b="1"/>
            </a:lvl3pPr>
            <a:lvl4pPr marL="1828800" lvl="3" indent="-228600" algn="l">
              <a:spcBef>
                <a:spcPts val="320"/>
              </a:spcBef>
              <a:spcAft>
                <a:spcPts val="0"/>
              </a:spcAft>
              <a:buClr>
                <a:schemeClr val="dk1"/>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spcBef>
                <a:spcPts val="320"/>
              </a:spcBef>
              <a:spcAft>
                <a:spcPts val="0"/>
              </a:spcAft>
              <a:buClr>
                <a:schemeClr val="dk1"/>
              </a:buClr>
              <a:buSzPts val="1600"/>
              <a:buFont typeface="Times New Roman"/>
              <a:buNone/>
              <a:defRPr sz="1600" b="1"/>
            </a:lvl6pPr>
            <a:lvl7pPr marL="3200400" lvl="6" indent="-228600" algn="l">
              <a:spcBef>
                <a:spcPts val="320"/>
              </a:spcBef>
              <a:spcAft>
                <a:spcPts val="0"/>
              </a:spcAft>
              <a:buClr>
                <a:schemeClr val="dk1"/>
              </a:buClr>
              <a:buSzPts val="1600"/>
              <a:buFont typeface="Times New Roman"/>
              <a:buNone/>
              <a:defRPr sz="1600" b="1"/>
            </a:lvl7pPr>
            <a:lvl8pPr marL="3657600" lvl="7" indent="-228600" algn="l">
              <a:spcBef>
                <a:spcPts val="320"/>
              </a:spcBef>
              <a:spcAft>
                <a:spcPts val="0"/>
              </a:spcAft>
              <a:buClr>
                <a:schemeClr val="dk1"/>
              </a:buClr>
              <a:buSzPts val="1600"/>
              <a:buFont typeface="Times New Roman"/>
              <a:buNone/>
              <a:defRPr sz="1600" b="1"/>
            </a:lvl8pPr>
            <a:lvl9pPr marL="4114800" lvl="8" indent="-228600" algn="l">
              <a:spcBef>
                <a:spcPts val="320"/>
              </a:spcBef>
              <a:spcAft>
                <a:spcPts val="0"/>
              </a:spcAft>
              <a:buClr>
                <a:schemeClr val="dk1"/>
              </a:buClr>
              <a:buSzPts val="1600"/>
              <a:buFont typeface="Times New Roman"/>
              <a:buNone/>
              <a:defRPr sz="1600" b="1"/>
            </a:lvl9pPr>
          </a:lstStyle>
          <a:p>
            <a:endParaRPr/>
          </a:p>
        </p:txBody>
      </p:sp>
      <p:sp>
        <p:nvSpPr>
          <p:cNvPr id="55" name="Google Shape;55;p8"/>
          <p:cNvSpPr txBox="1">
            <a:spLocks noGrp="1"/>
          </p:cNvSpPr>
          <p:nvPr>
            <p:ph type="body" idx="4"/>
          </p:nvPr>
        </p:nvSpPr>
        <p:spPr>
          <a:xfrm>
            <a:off x="20437594" y="10439402"/>
            <a:ext cx="17784586" cy="18965863"/>
          </a:xfrm>
          <a:prstGeom prst="rect">
            <a:avLst/>
          </a:prstGeom>
          <a:noFill/>
          <a:ln>
            <a:noFill/>
          </a:ln>
        </p:spPr>
        <p:txBody>
          <a:bodyPr spcFirstLastPara="1" wrap="square" lIns="470250" tIns="235125" rIns="470250" bIns="235125" anchor="t" anchorCtr="0"/>
          <a:lstStyle>
            <a:lvl1pPr marL="457200" lvl="0" indent="-381000" algn="l">
              <a:spcBef>
                <a:spcPts val="480"/>
              </a:spcBef>
              <a:spcAft>
                <a:spcPts val="0"/>
              </a:spcAft>
              <a:buClr>
                <a:schemeClr val="dk1"/>
              </a:buClr>
              <a:buSzPts val="2400"/>
              <a:buFont typeface="Times New Roman"/>
              <a:buChar char="•"/>
              <a:defRPr sz="2400"/>
            </a:lvl1pPr>
            <a:lvl2pPr marL="914400" lvl="1" indent="-355600" algn="l">
              <a:spcBef>
                <a:spcPts val="400"/>
              </a:spcBef>
              <a:spcAft>
                <a:spcPts val="0"/>
              </a:spcAft>
              <a:buClr>
                <a:schemeClr val="dk1"/>
              </a:buClr>
              <a:buSzPts val="2000"/>
              <a:buFont typeface="Times New Roman"/>
              <a:buChar char="–"/>
              <a:defRPr sz="2000"/>
            </a:lvl2pPr>
            <a:lvl3pPr marL="1371600" lvl="2" indent="-342900" algn="l">
              <a:spcBef>
                <a:spcPts val="360"/>
              </a:spcBef>
              <a:spcAft>
                <a:spcPts val="0"/>
              </a:spcAft>
              <a:buClr>
                <a:schemeClr val="dk1"/>
              </a:buClr>
              <a:buSzPts val="1800"/>
              <a:buFont typeface="Times New Roman"/>
              <a:buChar char="•"/>
              <a:defRPr sz="1800"/>
            </a:lvl3pPr>
            <a:lvl4pPr marL="1828800" lvl="3" indent="-330200" algn="l">
              <a:spcBef>
                <a:spcPts val="320"/>
              </a:spcBef>
              <a:spcAft>
                <a:spcPts val="0"/>
              </a:spcAft>
              <a:buClr>
                <a:schemeClr val="dk1"/>
              </a:buClr>
              <a:buSzPts val="1600"/>
              <a:buFont typeface="Times New Roman"/>
              <a:buChar char="–"/>
              <a:defRPr sz="1600"/>
            </a:lvl4pPr>
            <a:lvl5pPr marL="2286000" lvl="4" indent="-330200" algn="l">
              <a:spcBef>
                <a:spcPts val="320"/>
              </a:spcBef>
              <a:spcAft>
                <a:spcPts val="0"/>
              </a:spcAft>
              <a:buClr>
                <a:schemeClr val="dk1"/>
              </a:buClr>
              <a:buSzPts val="1600"/>
              <a:buFont typeface="Times New Roman"/>
              <a:buChar char="»"/>
              <a:defRPr sz="1600"/>
            </a:lvl5pPr>
            <a:lvl6pPr marL="2743200" lvl="5" indent="-330200" algn="l">
              <a:spcBef>
                <a:spcPts val="320"/>
              </a:spcBef>
              <a:spcAft>
                <a:spcPts val="0"/>
              </a:spcAft>
              <a:buClr>
                <a:schemeClr val="dk1"/>
              </a:buClr>
              <a:buSzPts val="1600"/>
              <a:buFont typeface="Times New Roman"/>
              <a:buChar char="»"/>
              <a:defRPr sz="1600"/>
            </a:lvl6pPr>
            <a:lvl7pPr marL="3200400" lvl="6" indent="-330200" algn="l">
              <a:spcBef>
                <a:spcPts val="320"/>
              </a:spcBef>
              <a:spcAft>
                <a:spcPts val="0"/>
              </a:spcAft>
              <a:buClr>
                <a:schemeClr val="dk1"/>
              </a:buClr>
              <a:buSzPts val="1600"/>
              <a:buFont typeface="Times New Roman"/>
              <a:buChar char="»"/>
              <a:defRPr sz="1600"/>
            </a:lvl7pPr>
            <a:lvl8pPr marL="3657600" lvl="7" indent="-330200" algn="l">
              <a:spcBef>
                <a:spcPts val="320"/>
              </a:spcBef>
              <a:spcAft>
                <a:spcPts val="0"/>
              </a:spcAft>
              <a:buClr>
                <a:schemeClr val="dk1"/>
              </a:buClr>
              <a:buSzPts val="1600"/>
              <a:buFont typeface="Times New Roman"/>
              <a:buChar char="»"/>
              <a:defRPr sz="1600"/>
            </a:lvl8pPr>
            <a:lvl9pPr marL="4114800" lvl="8" indent="-330200" algn="l">
              <a:spcBef>
                <a:spcPts val="320"/>
              </a:spcBef>
              <a:spcAft>
                <a:spcPts val="0"/>
              </a:spcAft>
              <a:buClr>
                <a:schemeClr val="dk1"/>
              </a:buClr>
              <a:buSzPts val="1600"/>
              <a:buFont typeface="Times New Roman"/>
              <a:buChar char="»"/>
              <a:defRPr sz="1600"/>
            </a:lvl9pPr>
          </a:lstStyle>
          <a:p>
            <a:endParaRPr/>
          </a:p>
        </p:txBody>
      </p:sp>
      <p:sp>
        <p:nvSpPr>
          <p:cNvPr id="56" name="Google Shape;56;p8"/>
          <p:cNvSpPr txBox="1">
            <a:spLocks noGrp="1"/>
          </p:cNvSpPr>
          <p:nvPr>
            <p:ph type="dt" idx="10"/>
          </p:nvPr>
        </p:nvSpPr>
        <p:spPr>
          <a:xfrm>
            <a:off x="3017837" y="29992638"/>
            <a:ext cx="8382000" cy="2193925"/>
          </a:xfrm>
          <a:prstGeom prst="rect">
            <a:avLst/>
          </a:prstGeom>
          <a:noFill/>
          <a:ln>
            <a:noFill/>
          </a:ln>
        </p:spPr>
        <p:txBody>
          <a:bodyPr spcFirstLastPara="1" wrap="square" lIns="470250" tIns="235125" rIns="470250" bIns="235125"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13746163" y="29992638"/>
            <a:ext cx="12741275" cy="2193925"/>
          </a:xfrm>
          <a:prstGeom prst="rect">
            <a:avLst/>
          </a:prstGeom>
          <a:noFill/>
          <a:ln>
            <a:noFill/>
          </a:ln>
        </p:spPr>
        <p:txBody>
          <a:bodyPr spcFirstLastPara="1" wrap="square" lIns="470250" tIns="235125" rIns="470250" bIns="235125"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28833763" y="29992638"/>
            <a:ext cx="8382000" cy="2193925"/>
          </a:xfrm>
          <a:prstGeom prst="rect">
            <a:avLst/>
          </a:prstGeom>
          <a:noFill/>
          <a:ln>
            <a:noFill/>
          </a:ln>
        </p:spPr>
        <p:txBody>
          <a:bodyPr spcFirstLastPara="1" wrap="square" lIns="470250" tIns="235125" rIns="470250" bIns="235125" anchor="t" anchorCtr="0">
            <a:noAutofit/>
          </a:bodyPr>
          <a:lstStyle>
            <a:lvl1pPr marL="0" marR="0" lvl="0"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3017837" y="2925762"/>
            <a:ext cx="34197925" cy="5486400"/>
          </a:xfrm>
          <a:prstGeom prst="rect">
            <a:avLst/>
          </a:prstGeom>
          <a:noFill/>
          <a:ln>
            <a:noFill/>
          </a:ln>
        </p:spPr>
        <p:txBody>
          <a:bodyPr spcFirstLastPara="1" wrap="square" lIns="470250" tIns="235125" rIns="470250" bIns="235125"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3017779" y="9509128"/>
            <a:ext cx="17036932" cy="19751676"/>
          </a:xfrm>
          <a:prstGeom prst="rect">
            <a:avLst/>
          </a:prstGeom>
          <a:noFill/>
          <a:ln>
            <a:noFill/>
          </a:ln>
        </p:spPr>
        <p:txBody>
          <a:bodyPr spcFirstLastPara="1" wrap="square" lIns="470250" tIns="235125" rIns="470250" bIns="235125" anchor="t" anchorCtr="0"/>
          <a:lstStyle>
            <a:lvl1pPr marL="457200" lvl="0" indent="-406463" algn="l">
              <a:spcBef>
                <a:spcPts val="560"/>
              </a:spcBef>
              <a:spcAft>
                <a:spcPts val="0"/>
              </a:spcAft>
              <a:buClr>
                <a:schemeClr val="dk1"/>
              </a:buClr>
              <a:buSzPts val="2801"/>
              <a:buFont typeface="Times New Roman"/>
              <a:buChar char="•"/>
              <a:defRPr sz="2801"/>
            </a:lvl1pPr>
            <a:lvl2pPr marL="914400" lvl="1" indent="-381000" algn="l">
              <a:spcBef>
                <a:spcPts val="480"/>
              </a:spcBef>
              <a:spcAft>
                <a:spcPts val="0"/>
              </a:spcAft>
              <a:buClr>
                <a:schemeClr val="dk1"/>
              </a:buClr>
              <a:buSzPts val="2400"/>
              <a:buFont typeface="Times New Roman"/>
              <a:buChar char="–"/>
              <a:defRPr sz="2400"/>
            </a:lvl2pPr>
            <a:lvl3pPr marL="1371600" lvl="2" indent="-355600" algn="l">
              <a:spcBef>
                <a:spcPts val="400"/>
              </a:spcBef>
              <a:spcAft>
                <a:spcPts val="0"/>
              </a:spcAft>
              <a:buClr>
                <a:schemeClr val="dk1"/>
              </a:buClr>
              <a:buSzPts val="2000"/>
              <a:buFont typeface="Times New Roman"/>
              <a:buChar char="•"/>
              <a:defRPr sz="2000"/>
            </a:lvl3pPr>
            <a:lvl4pPr marL="1828800" lvl="3" indent="-342900" algn="l">
              <a:spcBef>
                <a:spcPts val="360"/>
              </a:spcBef>
              <a:spcAft>
                <a:spcPts val="0"/>
              </a:spcAft>
              <a:buClr>
                <a:schemeClr val="dk1"/>
              </a:buClr>
              <a:buSzPts val="1800"/>
              <a:buFont typeface="Times New Roman"/>
              <a:buChar char="–"/>
              <a:defRPr sz="1800"/>
            </a:lvl4pPr>
            <a:lvl5pPr marL="2286000" lvl="4" indent="-342900" algn="l">
              <a:spcBef>
                <a:spcPts val="360"/>
              </a:spcBef>
              <a:spcAft>
                <a:spcPts val="0"/>
              </a:spcAft>
              <a:buClr>
                <a:schemeClr val="dk1"/>
              </a:buClr>
              <a:buSzPts val="1800"/>
              <a:buFont typeface="Times New Roman"/>
              <a:buChar char="»"/>
              <a:defRPr sz="1800"/>
            </a:lvl5pPr>
            <a:lvl6pPr marL="2743200" lvl="5" indent="-342900" algn="l">
              <a:spcBef>
                <a:spcPts val="360"/>
              </a:spcBef>
              <a:spcAft>
                <a:spcPts val="0"/>
              </a:spcAft>
              <a:buClr>
                <a:schemeClr val="dk1"/>
              </a:buClr>
              <a:buSzPts val="1800"/>
              <a:buFont typeface="Times New Roman"/>
              <a:buChar char="»"/>
              <a:defRPr sz="1800"/>
            </a:lvl6pPr>
            <a:lvl7pPr marL="3200400" lvl="6" indent="-342900" algn="l">
              <a:spcBef>
                <a:spcPts val="360"/>
              </a:spcBef>
              <a:spcAft>
                <a:spcPts val="0"/>
              </a:spcAft>
              <a:buClr>
                <a:schemeClr val="dk1"/>
              </a:buClr>
              <a:buSzPts val="1800"/>
              <a:buFont typeface="Times New Roman"/>
              <a:buChar char="»"/>
              <a:defRPr sz="1800"/>
            </a:lvl7pPr>
            <a:lvl8pPr marL="3657600" lvl="7" indent="-342900" algn="l">
              <a:spcBef>
                <a:spcPts val="360"/>
              </a:spcBef>
              <a:spcAft>
                <a:spcPts val="0"/>
              </a:spcAft>
              <a:buClr>
                <a:schemeClr val="dk1"/>
              </a:buClr>
              <a:buSzPts val="1800"/>
              <a:buFont typeface="Times New Roman"/>
              <a:buChar char="»"/>
              <a:defRPr sz="1800"/>
            </a:lvl8pPr>
            <a:lvl9pPr marL="4114800" lvl="8" indent="-342900" algn="l">
              <a:spcBef>
                <a:spcPts val="360"/>
              </a:spcBef>
              <a:spcAft>
                <a:spcPts val="0"/>
              </a:spcAft>
              <a:buClr>
                <a:schemeClr val="dk1"/>
              </a:buClr>
              <a:buSzPts val="1800"/>
              <a:buFont typeface="Times New Roman"/>
              <a:buChar char="»"/>
              <a:defRPr sz="1800"/>
            </a:lvl9pPr>
          </a:lstStyle>
          <a:p>
            <a:endParaRPr/>
          </a:p>
        </p:txBody>
      </p:sp>
      <p:sp>
        <p:nvSpPr>
          <p:cNvPr id="62" name="Google Shape;62;p9"/>
          <p:cNvSpPr txBox="1">
            <a:spLocks noGrp="1"/>
          </p:cNvSpPr>
          <p:nvPr>
            <p:ph type="body" idx="2"/>
          </p:nvPr>
        </p:nvSpPr>
        <p:spPr>
          <a:xfrm>
            <a:off x="20178891" y="9509128"/>
            <a:ext cx="17036932" cy="19751676"/>
          </a:xfrm>
          <a:prstGeom prst="rect">
            <a:avLst/>
          </a:prstGeom>
          <a:noFill/>
          <a:ln>
            <a:noFill/>
          </a:ln>
        </p:spPr>
        <p:txBody>
          <a:bodyPr spcFirstLastPara="1" wrap="square" lIns="470250" tIns="235125" rIns="470250" bIns="235125" anchor="t" anchorCtr="0"/>
          <a:lstStyle>
            <a:lvl1pPr marL="457200" lvl="0" indent="-406463" algn="l">
              <a:spcBef>
                <a:spcPts val="560"/>
              </a:spcBef>
              <a:spcAft>
                <a:spcPts val="0"/>
              </a:spcAft>
              <a:buClr>
                <a:schemeClr val="dk1"/>
              </a:buClr>
              <a:buSzPts val="2801"/>
              <a:buFont typeface="Times New Roman"/>
              <a:buChar char="•"/>
              <a:defRPr sz="2801"/>
            </a:lvl1pPr>
            <a:lvl2pPr marL="914400" lvl="1" indent="-381000" algn="l">
              <a:spcBef>
                <a:spcPts val="480"/>
              </a:spcBef>
              <a:spcAft>
                <a:spcPts val="0"/>
              </a:spcAft>
              <a:buClr>
                <a:schemeClr val="dk1"/>
              </a:buClr>
              <a:buSzPts val="2400"/>
              <a:buFont typeface="Times New Roman"/>
              <a:buChar char="–"/>
              <a:defRPr sz="2400"/>
            </a:lvl2pPr>
            <a:lvl3pPr marL="1371600" lvl="2" indent="-355600" algn="l">
              <a:spcBef>
                <a:spcPts val="400"/>
              </a:spcBef>
              <a:spcAft>
                <a:spcPts val="0"/>
              </a:spcAft>
              <a:buClr>
                <a:schemeClr val="dk1"/>
              </a:buClr>
              <a:buSzPts val="2000"/>
              <a:buFont typeface="Times New Roman"/>
              <a:buChar char="•"/>
              <a:defRPr sz="2000"/>
            </a:lvl3pPr>
            <a:lvl4pPr marL="1828800" lvl="3" indent="-342900" algn="l">
              <a:spcBef>
                <a:spcPts val="360"/>
              </a:spcBef>
              <a:spcAft>
                <a:spcPts val="0"/>
              </a:spcAft>
              <a:buClr>
                <a:schemeClr val="dk1"/>
              </a:buClr>
              <a:buSzPts val="1800"/>
              <a:buFont typeface="Times New Roman"/>
              <a:buChar char="–"/>
              <a:defRPr sz="1800"/>
            </a:lvl4pPr>
            <a:lvl5pPr marL="2286000" lvl="4" indent="-342900" algn="l">
              <a:spcBef>
                <a:spcPts val="360"/>
              </a:spcBef>
              <a:spcAft>
                <a:spcPts val="0"/>
              </a:spcAft>
              <a:buClr>
                <a:schemeClr val="dk1"/>
              </a:buClr>
              <a:buSzPts val="1800"/>
              <a:buFont typeface="Times New Roman"/>
              <a:buChar char="»"/>
              <a:defRPr sz="1800"/>
            </a:lvl5pPr>
            <a:lvl6pPr marL="2743200" lvl="5" indent="-342900" algn="l">
              <a:spcBef>
                <a:spcPts val="360"/>
              </a:spcBef>
              <a:spcAft>
                <a:spcPts val="0"/>
              </a:spcAft>
              <a:buClr>
                <a:schemeClr val="dk1"/>
              </a:buClr>
              <a:buSzPts val="1800"/>
              <a:buFont typeface="Times New Roman"/>
              <a:buChar char="»"/>
              <a:defRPr sz="1800"/>
            </a:lvl6pPr>
            <a:lvl7pPr marL="3200400" lvl="6" indent="-342900" algn="l">
              <a:spcBef>
                <a:spcPts val="360"/>
              </a:spcBef>
              <a:spcAft>
                <a:spcPts val="0"/>
              </a:spcAft>
              <a:buClr>
                <a:schemeClr val="dk1"/>
              </a:buClr>
              <a:buSzPts val="1800"/>
              <a:buFont typeface="Times New Roman"/>
              <a:buChar char="»"/>
              <a:defRPr sz="1800"/>
            </a:lvl7pPr>
            <a:lvl8pPr marL="3657600" lvl="7" indent="-342900" algn="l">
              <a:spcBef>
                <a:spcPts val="360"/>
              </a:spcBef>
              <a:spcAft>
                <a:spcPts val="0"/>
              </a:spcAft>
              <a:buClr>
                <a:schemeClr val="dk1"/>
              </a:buClr>
              <a:buSzPts val="1800"/>
              <a:buFont typeface="Times New Roman"/>
              <a:buChar char="»"/>
              <a:defRPr sz="1800"/>
            </a:lvl8pPr>
            <a:lvl9pPr marL="4114800" lvl="8" indent="-342900" algn="l">
              <a:spcBef>
                <a:spcPts val="360"/>
              </a:spcBef>
              <a:spcAft>
                <a:spcPts val="0"/>
              </a:spcAft>
              <a:buClr>
                <a:schemeClr val="dk1"/>
              </a:buClr>
              <a:buSzPts val="1800"/>
              <a:buFont typeface="Times New Roman"/>
              <a:buChar char="»"/>
              <a:defRPr sz="1800"/>
            </a:lvl9pPr>
          </a:lstStyle>
          <a:p>
            <a:endParaRPr/>
          </a:p>
        </p:txBody>
      </p:sp>
      <p:sp>
        <p:nvSpPr>
          <p:cNvPr id="63" name="Google Shape;63;p9"/>
          <p:cNvSpPr txBox="1">
            <a:spLocks noGrp="1"/>
          </p:cNvSpPr>
          <p:nvPr>
            <p:ph type="dt" idx="10"/>
          </p:nvPr>
        </p:nvSpPr>
        <p:spPr>
          <a:xfrm>
            <a:off x="3017837" y="29992638"/>
            <a:ext cx="8382000" cy="2193925"/>
          </a:xfrm>
          <a:prstGeom prst="rect">
            <a:avLst/>
          </a:prstGeom>
          <a:noFill/>
          <a:ln>
            <a:noFill/>
          </a:ln>
        </p:spPr>
        <p:txBody>
          <a:bodyPr spcFirstLastPara="1" wrap="square" lIns="470250" tIns="235125" rIns="470250" bIns="235125"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ftr" idx="11"/>
          </p:nvPr>
        </p:nvSpPr>
        <p:spPr>
          <a:xfrm>
            <a:off x="13746163" y="29992638"/>
            <a:ext cx="12741275" cy="2193925"/>
          </a:xfrm>
          <a:prstGeom prst="rect">
            <a:avLst/>
          </a:prstGeom>
          <a:noFill/>
          <a:ln>
            <a:noFill/>
          </a:ln>
        </p:spPr>
        <p:txBody>
          <a:bodyPr spcFirstLastPara="1" wrap="square" lIns="470250" tIns="235125" rIns="470250" bIns="235125"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
          <p:cNvSpPr txBox="1">
            <a:spLocks noGrp="1"/>
          </p:cNvSpPr>
          <p:nvPr>
            <p:ph type="sldNum" idx="12"/>
          </p:nvPr>
        </p:nvSpPr>
        <p:spPr>
          <a:xfrm>
            <a:off x="28833763" y="29992638"/>
            <a:ext cx="8382000" cy="2193925"/>
          </a:xfrm>
          <a:prstGeom prst="rect">
            <a:avLst/>
          </a:prstGeom>
          <a:noFill/>
          <a:ln>
            <a:noFill/>
          </a:ln>
        </p:spPr>
        <p:txBody>
          <a:bodyPr spcFirstLastPara="1" wrap="square" lIns="470250" tIns="235125" rIns="470250" bIns="235125" anchor="t" anchorCtr="0">
            <a:noAutofit/>
          </a:bodyPr>
          <a:lstStyle>
            <a:lvl1pPr marL="0" marR="0" lvl="0"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3178177" y="21153441"/>
            <a:ext cx="34198042" cy="6537325"/>
          </a:xfrm>
          <a:prstGeom prst="rect">
            <a:avLst/>
          </a:prstGeom>
          <a:noFill/>
          <a:ln>
            <a:noFill/>
          </a:ln>
        </p:spPr>
        <p:txBody>
          <a:bodyPr spcFirstLastPara="1" wrap="square" lIns="470250" tIns="235125" rIns="470250" bIns="235125" anchor="t" anchorCtr="0"/>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8" name="Google Shape;68;p10"/>
          <p:cNvSpPr txBox="1">
            <a:spLocks noGrp="1"/>
          </p:cNvSpPr>
          <p:nvPr>
            <p:ph type="body" idx="1"/>
          </p:nvPr>
        </p:nvSpPr>
        <p:spPr>
          <a:xfrm>
            <a:off x="3178177" y="13952538"/>
            <a:ext cx="34198042" cy="7200900"/>
          </a:xfrm>
          <a:prstGeom prst="rect">
            <a:avLst/>
          </a:prstGeom>
          <a:noFill/>
          <a:ln>
            <a:noFill/>
          </a:ln>
        </p:spPr>
        <p:txBody>
          <a:bodyPr spcFirstLastPara="1" wrap="square" lIns="470250" tIns="235125" rIns="470250" bIns="235125" anchor="b" anchorCtr="0"/>
          <a:lstStyle>
            <a:lvl1pPr marL="457200" lvl="0" indent="-228600" algn="l">
              <a:spcBef>
                <a:spcPts val="400"/>
              </a:spcBef>
              <a:spcAft>
                <a:spcPts val="0"/>
              </a:spcAft>
              <a:buClr>
                <a:schemeClr val="dk1"/>
              </a:buClr>
              <a:buSzPts val="2000"/>
              <a:buFont typeface="Times New Roman"/>
              <a:buNone/>
              <a:defRPr sz="2000"/>
            </a:lvl1pPr>
            <a:lvl2pPr marL="914400" lvl="1" indent="-228600" algn="l">
              <a:spcBef>
                <a:spcPts val="360"/>
              </a:spcBef>
              <a:spcAft>
                <a:spcPts val="0"/>
              </a:spcAft>
              <a:buClr>
                <a:schemeClr val="dk1"/>
              </a:buClr>
              <a:buSzPts val="1800"/>
              <a:buFont typeface="Times New Roman"/>
              <a:buNone/>
              <a:defRPr sz="1800"/>
            </a:lvl2pPr>
            <a:lvl3pPr marL="1371600" lvl="2" indent="-228600" algn="l">
              <a:spcBef>
                <a:spcPts val="320"/>
              </a:spcBef>
              <a:spcAft>
                <a:spcPts val="0"/>
              </a:spcAft>
              <a:buClr>
                <a:schemeClr val="dk1"/>
              </a:buClr>
              <a:buSzPts val="1600"/>
              <a:buFont typeface="Times New Roman"/>
              <a:buNone/>
              <a:defRPr sz="1600"/>
            </a:lvl3pPr>
            <a:lvl4pPr marL="1828800" lvl="3" indent="-228600" algn="l">
              <a:spcBef>
                <a:spcPts val="280"/>
              </a:spcBef>
              <a:spcAft>
                <a:spcPts val="0"/>
              </a:spcAft>
              <a:buClr>
                <a:schemeClr val="dk1"/>
              </a:buClr>
              <a:buSzPts val="1400"/>
              <a:buFont typeface="Times New Roman"/>
              <a:buNone/>
              <a:defRPr sz="1400"/>
            </a:lvl4pPr>
            <a:lvl5pPr marL="2286000" lvl="4" indent="-228600" algn="l">
              <a:spcBef>
                <a:spcPts val="280"/>
              </a:spcBef>
              <a:spcAft>
                <a:spcPts val="0"/>
              </a:spcAft>
              <a:buClr>
                <a:schemeClr val="dk1"/>
              </a:buClr>
              <a:buSzPts val="1400"/>
              <a:buFont typeface="Times New Roman"/>
              <a:buNone/>
              <a:defRPr sz="1400"/>
            </a:lvl5pPr>
            <a:lvl6pPr marL="2743200" lvl="5" indent="-228600" algn="l">
              <a:spcBef>
                <a:spcPts val="280"/>
              </a:spcBef>
              <a:spcAft>
                <a:spcPts val="0"/>
              </a:spcAft>
              <a:buClr>
                <a:schemeClr val="dk1"/>
              </a:buClr>
              <a:buSzPts val="1400"/>
              <a:buFont typeface="Times New Roman"/>
              <a:buNone/>
              <a:defRPr sz="1400"/>
            </a:lvl6pPr>
            <a:lvl7pPr marL="3200400" lvl="6" indent="-228600" algn="l">
              <a:spcBef>
                <a:spcPts val="280"/>
              </a:spcBef>
              <a:spcAft>
                <a:spcPts val="0"/>
              </a:spcAft>
              <a:buClr>
                <a:schemeClr val="dk1"/>
              </a:buClr>
              <a:buSzPts val="1400"/>
              <a:buFont typeface="Times New Roman"/>
              <a:buNone/>
              <a:defRPr sz="1400"/>
            </a:lvl7pPr>
            <a:lvl8pPr marL="3657600" lvl="7" indent="-228600" algn="l">
              <a:spcBef>
                <a:spcPts val="280"/>
              </a:spcBef>
              <a:spcAft>
                <a:spcPts val="0"/>
              </a:spcAft>
              <a:buClr>
                <a:schemeClr val="dk1"/>
              </a:buClr>
              <a:buSzPts val="1400"/>
              <a:buFont typeface="Times New Roman"/>
              <a:buNone/>
              <a:defRPr sz="1400"/>
            </a:lvl8pPr>
            <a:lvl9pPr marL="4114800" lvl="8" indent="-228600" algn="l">
              <a:spcBef>
                <a:spcPts val="280"/>
              </a:spcBef>
              <a:spcAft>
                <a:spcPts val="0"/>
              </a:spcAft>
              <a:buClr>
                <a:schemeClr val="dk1"/>
              </a:buClr>
              <a:buSzPts val="1400"/>
              <a:buFont typeface="Times New Roman"/>
              <a:buNone/>
              <a:defRPr sz="1400"/>
            </a:lvl9pPr>
          </a:lstStyle>
          <a:p>
            <a:endParaRPr/>
          </a:p>
        </p:txBody>
      </p:sp>
      <p:sp>
        <p:nvSpPr>
          <p:cNvPr id="69" name="Google Shape;69;p10"/>
          <p:cNvSpPr txBox="1">
            <a:spLocks noGrp="1"/>
          </p:cNvSpPr>
          <p:nvPr>
            <p:ph type="dt" idx="10"/>
          </p:nvPr>
        </p:nvSpPr>
        <p:spPr>
          <a:xfrm>
            <a:off x="3017837" y="29992638"/>
            <a:ext cx="8382000" cy="2193925"/>
          </a:xfrm>
          <a:prstGeom prst="rect">
            <a:avLst/>
          </a:prstGeom>
          <a:noFill/>
          <a:ln>
            <a:noFill/>
          </a:ln>
        </p:spPr>
        <p:txBody>
          <a:bodyPr spcFirstLastPara="1" wrap="square" lIns="470250" tIns="235125" rIns="470250" bIns="235125"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13746163" y="29992638"/>
            <a:ext cx="12741275" cy="2193925"/>
          </a:xfrm>
          <a:prstGeom prst="rect">
            <a:avLst/>
          </a:prstGeom>
          <a:noFill/>
          <a:ln>
            <a:noFill/>
          </a:ln>
        </p:spPr>
        <p:txBody>
          <a:bodyPr spcFirstLastPara="1" wrap="square" lIns="470250" tIns="235125" rIns="470250" bIns="235125"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28833763" y="29992638"/>
            <a:ext cx="8382000" cy="2193925"/>
          </a:xfrm>
          <a:prstGeom prst="rect">
            <a:avLst/>
          </a:prstGeom>
          <a:noFill/>
          <a:ln>
            <a:noFill/>
          </a:ln>
        </p:spPr>
        <p:txBody>
          <a:bodyPr spcFirstLastPara="1" wrap="square" lIns="470250" tIns="235125" rIns="470250" bIns="235125" anchor="t" anchorCtr="0">
            <a:noAutofit/>
          </a:bodyPr>
          <a:lstStyle>
            <a:lvl1pPr marL="0" marR="0" lvl="0"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7200"/>
              <a:buFont typeface="Times New Roman"/>
              <a:buNone/>
              <a:defRPr sz="72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017837" y="2925762"/>
            <a:ext cx="34197925" cy="5486400"/>
          </a:xfrm>
          <a:prstGeom prst="rect">
            <a:avLst/>
          </a:prstGeom>
          <a:noFill/>
          <a:ln>
            <a:noFill/>
          </a:ln>
        </p:spPr>
        <p:txBody>
          <a:bodyPr spcFirstLastPara="1" wrap="square" lIns="470250" tIns="235125" rIns="470250" bIns="235125" anchor="ctr" anchorCtr="0"/>
          <a:lstStyle>
            <a:lvl1pPr marR="0" lvl="0" algn="ctr" rtl="0">
              <a:spcBef>
                <a:spcPts val="0"/>
              </a:spcBef>
              <a:spcAft>
                <a:spcPts val="0"/>
              </a:spcAft>
              <a:buSzPts val="1400"/>
              <a:buNone/>
              <a:defRPr sz="226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226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226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226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226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22602"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22602"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22602"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22602"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
          <p:cNvSpPr txBox="1">
            <a:spLocks noGrp="1"/>
          </p:cNvSpPr>
          <p:nvPr>
            <p:ph type="body" idx="1"/>
          </p:nvPr>
        </p:nvSpPr>
        <p:spPr>
          <a:xfrm>
            <a:off x="3017837" y="9509125"/>
            <a:ext cx="34197925" cy="19751676"/>
          </a:xfrm>
          <a:prstGeom prst="rect">
            <a:avLst/>
          </a:prstGeom>
          <a:noFill/>
          <a:ln>
            <a:noFill/>
          </a:ln>
        </p:spPr>
        <p:txBody>
          <a:bodyPr spcFirstLastPara="1" wrap="square" lIns="470250" tIns="235125" rIns="470250" bIns="235125" anchor="t" anchorCtr="0"/>
          <a:lstStyle>
            <a:lvl1pPr marL="457200" marR="0" lvl="0" indent="-1276350" algn="l" rtl="0">
              <a:spcBef>
                <a:spcPts val="3300"/>
              </a:spcBef>
              <a:spcAft>
                <a:spcPts val="0"/>
              </a:spcAft>
              <a:buClr>
                <a:schemeClr val="dk1"/>
              </a:buClr>
              <a:buSzPts val="16500"/>
              <a:buFont typeface="Times New Roman"/>
              <a:buChar char="•"/>
              <a:defRPr sz="16500" b="0" i="0" u="none" strike="noStrike" cap="none">
                <a:solidFill>
                  <a:schemeClr val="dk1"/>
                </a:solidFill>
                <a:latin typeface="Times New Roman"/>
                <a:ea typeface="Times New Roman"/>
                <a:cs typeface="Times New Roman"/>
                <a:sym typeface="Times New Roman"/>
              </a:defRPr>
            </a:lvl1pPr>
            <a:lvl2pPr marL="914400" marR="0" lvl="1" indent="-1143000" algn="l" rtl="0">
              <a:spcBef>
                <a:spcPts val="2880"/>
              </a:spcBef>
              <a:spcAft>
                <a:spcPts val="0"/>
              </a:spcAft>
              <a:buClr>
                <a:schemeClr val="dk1"/>
              </a:buClr>
              <a:buSzPts val="14400"/>
              <a:buFont typeface="Times New Roman"/>
              <a:buChar char="–"/>
              <a:defRPr sz="14400" b="0" i="0" u="none" strike="noStrike" cap="none">
                <a:solidFill>
                  <a:schemeClr val="dk1"/>
                </a:solidFill>
                <a:latin typeface="Times New Roman"/>
                <a:ea typeface="Times New Roman"/>
                <a:cs typeface="Times New Roman"/>
                <a:sym typeface="Times New Roman"/>
              </a:defRPr>
            </a:lvl2pPr>
            <a:lvl3pPr marL="1371600" marR="0" lvl="2" indent="-1009650" algn="l" rtl="0">
              <a:spcBef>
                <a:spcPts val="2460"/>
              </a:spcBef>
              <a:spcAft>
                <a:spcPts val="0"/>
              </a:spcAft>
              <a:buClr>
                <a:schemeClr val="dk1"/>
              </a:buClr>
              <a:buSzPts val="12300"/>
              <a:buFont typeface="Times New Roman"/>
              <a:buChar char="•"/>
              <a:defRPr sz="12300" b="0" i="0" u="none" strike="noStrike" cap="none">
                <a:solidFill>
                  <a:schemeClr val="dk1"/>
                </a:solidFill>
                <a:latin typeface="Times New Roman"/>
                <a:ea typeface="Times New Roman"/>
                <a:cs typeface="Times New Roman"/>
                <a:sym typeface="Times New Roman"/>
              </a:defRPr>
            </a:lvl3pPr>
            <a:lvl4pPr marL="1828800" marR="0" lvl="3" indent="-882650" algn="l" rtl="0">
              <a:spcBef>
                <a:spcPts val="2060"/>
              </a:spcBef>
              <a:spcAft>
                <a:spcPts val="0"/>
              </a:spcAft>
              <a:buClr>
                <a:schemeClr val="dk1"/>
              </a:buClr>
              <a:buSzPts val="10300"/>
              <a:buFont typeface="Times New Roman"/>
              <a:buChar char="–"/>
              <a:defRPr sz="10300" b="0" i="0" u="none" strike="noStrike" cap="none">
                <a:solidFill>
                  <a:schemeClr val="dk1"/>
                </a:solidFill>
                <a:latin typeface="Times New Roman"/>
                <a:ea typeface="Times New Roman"/>
                <a:cs typeface="Times New Roman"/>
                <a:sym typeface="Times New Roman"/>
              </a:defRPr>
            </a:lvl4pPr>
            <a:lvl5pPr marL="2286000" marR="0" lvl="4" indent="-882650" algn="l" rtl="0">
              <a:spcBef>
                <a:spcPts val="2060"/>
              </a:spcBef>
              <a:spcAft>
                <a:spcPts val="0"/>
              </a:spcAft>
              <a:buClr>
                <a:schemeClr val="dk1"/>
              </a:buClr>
              <a:buSzPts val="10300"/>
              <a:buFont typeface="Times New Roman"/>
              <a:buChar char="»"/>
              <a:defRPr sz="10300" b="0" i="0" u="none" strike="noStrike" cap="none">
                <a:solidFill>
                  <a:schemeClr val="dk1"/>
                </a:solidFill>
                <a:latin typeface="Times New Roman"/>
                <a:ea typeface="Times New Roman"/>
                <a:cs typeface="Times New Roman"/>
                <a:sym typeface="Times New Roman"/>
              </a:defRPr>
            </a:lvl5pPr>
            <a:lvl6pPr marL="2743200" marR="0" lvl="5" indent="-882713" algn="l" rtl="0">
              <a:spcBef>
                <a:spcPts val="2060"/>
              </a:spcBef>
              <a:spcAft>
                <a:spcPts val="0"/>
              </a:spcAft>
              <a:buClr>
                <a:schemeClr val="dk1"/>
              </a:buClr>
              <a:buSzPts val="10301"/>
              <a:buFont typeface="Times New Roman"/>
              <a:buChar char="»"/>
              <a:defRPr sz="10301" b="0" i="0" u="none" strike="noStrike" cap="none">
                <a:solidFill>
                  <a:schemeClr val="dk1"/>
                </a:solidFill>
                <a:latin typeface="Times New Roman"/>
                <a:ea typeface="Times New Roman"/>
                <a:cs typeface="Times New Roman"/>
                <a:sym typeface="Times New Roman"/>
              </a:defRPr>
            </a:lvl6pPr>
            <a:lvl7pPr marL="3200400" marR="0" lvl="6" indent="-882713" algn="l" rtl="0">
              <a:spcBef>
                <a:spcPts val="2060"/>
              </a:spcBef>
              <a:spcAft>
                <a:spcPts val="0"/>
              </a:spcAft>
              <a:buClr>
                <a:schemeClr val="dk1"/>
              </a:buClr>
              <a:buSzPts val="10301"/>
              <a:buFont typeface="Times New Roman"/>
              <a:buChar char="»"/>
              <a:defRPr sz="10301" b="0" i="0" u="none" strike="noStrike" cap="none">
                <a:solidFill>
                  <a:schemeClr val="dk1"/>
                </a:solidFill>
                <a:latin typeface="Times New Roman"/>
                <a:ea typeface="Times New Roman"/>
                <a:cs typeface="Times New Roman"/>
                <a:sym typeface="Times New Roman"/>
              </a:defRPr>
            </a:lvl7pPr>
            <a:lvl8pPr marL="3657600" marR="0" lvl="7" indent="-882713" algn="l" rtl="0">
              <a:spcBef>
                <a:spcPts val="2060"/>
              </a:spcBef>
              <a:spcAft>
                <a:spcPts val="0"/>
              </a:spcAft>
              <a:buClr>
                <a:schemeClr val="dk1"/>
              </a:buClr>
              <a:buSzPts val="10301"/>
              <a:buFont typeface="Times New Roman"/>
              <a:buChar char="»"/>
              <a:defRPr sz="10301" b="0" i="0" u="none" strike="noStrike" cap="none">
                <a:solidFill>
                  <a:schemeClr val="dk1"/>
                </a:solidFill>
                <a:latin typeface="Times New Roman"/>
                <a:ea typeface="Times New Roman"/>
                <a:cs typeface="Times New Roman"/>
                <a:sym typeface="Times New Roman"/>
              </a:defRPr>
            </a:lvl8pPr>
            <a:lvl9pPr marL="4114800" marR="0" lvl="8" indent="-882713" algn="l" rtl="0">
              <a:spcBef>
                <a:spcPts val="2060"/>
              </a:spcBef>
              <a:spcAft>
                <a:spcPts val="0"/>
              </a:spcAft>
              <a:buClr>
                <a:schemeClr val="dk1"/>
              </a:buClr>
              <a:buSzPts val="10301"/>
              <a:buFont typeface="Times New Roman"/>
              <a:buChar char="»"/>
              <a:defRPr sz="10301"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
          <p:cNvSpPr txBox="1">
            <a:spLocks noGrp="1"/>
          </p:cNvSpPr>
          <p:nvPr>
            <p:ph type="dt" idx="10"/>
          </p:nvPr>
        </p:nvSpPr>
        <p:spPr>
          <a:xfrm>
            <a:off x="3017837" y="29992638"/>
            <a:ext cx="8382000" cy="2193925"/>
          </a:xfrm>
          <a:prstGeom prst="rect">
            <a:avLst/>
          </a:prstGeom>
          <a:noFill/>
          <a:ln>
            <a:noFill/>
          </a:ln>
        </p:spPr>
        <p:txBody>
          <a:bodyPr spcFirstLastPara="1" wrap="square" lIns="470250" tIns="235125" rIns="470250" bIns="235125" anchor="t" anchorCtr="0"/>
          <a:lstStyle>
            <a:lvl1pPr marR="0" lvl="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1"/>
          <p:cNvSpPr txBox="1">
            <a:spLocks noGrp="1"/>
          </p:cNvSpPr>
          <p:nvPr>
            <p:ph type="ftr" idx="11"/>
          </p:nvPr>
        </p:nvSpPr>
        <p:spPr>
          <a:xfrm>
            <a:off x="13746163" y="29992638"/>
            <a:ext cx="12741275" cy="2193925"/>
          </a:xfrm>
          <a:prstGeom prst="rect">
            <a:avLst/>
          </a:prstGeom>
          <a:noFill/>
          <a:ln>
            <a:noFill/>
          </a:ln>
        </p:spPr>
        <p:txBody>
          <a:bodyPr spcFirstLastPara="1" wrap="square" lIns="470250" tIns="235125" rIns="470250" bIns="235125" anchor="t" anchorCtr="0"/>
          <a:lstStyle>
            <a:lvl1pPr marR="0" lvl="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1"/>
          <p:cNvSpPr txBox="1">
            <a:spLocks noGrp="1"/>
          </p:cNvSpPr>
          <p:nvPr>
            <p:ph type="sldNum" idx="12"/>
          </p:nvPr>
        </p:nvSpPr>
        <p:spPr>
          <a:xfrm>
            <a:off x="28833763" y="29992638"/>
            <a:ext cx="8382000" cy="2193925"/>
          </a:xfrm>
          <a:prstGeom prst="rect">
            <a:avLst/>
          </a:prstGeom>
          <a:noFill/>
          <a:ln>
            <a:noFill/>
          </a:ln>
        </p:spPr>
        <p:txBody>
          <a:bodyPr spcFirstLastPara="1" wrap="square" lIns="470250" tIns="235125" rIns="470250" bIns="235125" anchor="t" anchorCtr="0">
            <a:noAutofit/>
          </a:bodyPr>
          <a:lstStyle>
            <a:lvl1pPr marL="0" marR="0" lvl="0" indent="0" algn="r" rtl="0">
              <a:lnSpc>
                <a:spcPct val="100000"/>
              </a:lnSpc>
              <a:spcBef>
                <a:spcPts val="0"/>
              </a:spcBef>
              <a:spcAft>
                <a:spcPts val="0"/>
              </a:spcAft>
              <a:buClr>
                <a:schemeClr val="dk1"/>
              </a:buClr>
              <a:buSzPts val="7200"/>
              <a:buFont typeface="Times New Roman"/>
              <a:buNone/>
              <a:defRPr sz="72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7200"/>
              <a:buFont typeface="Times New Roman"/>
              <a:buNone/>
              <a:defRPr sz="72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7200"/>
              <a:buFont typeface="Times New Roman"/>
              <a:buNone/>
              <a:defRPr sz="72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7200"/>
              <a:buFont typeface="Times New Roman"/>
              <a:buNone/>
              <a:defRPr sz="72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7200"/>
              <a:buFont typeface="Times New Roman"/>
              <a:buNone/>
              <a:defRPr sz="72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7200"/>
              <a:buFont typeface="Times New Roman"/>
              <a:buNone/>
              <a:defRPr sz="72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7200"/>
              <a:buFont typeface="Times New Roman"/>
              <a:buNone/>
              <a:defRPr sz="72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7200"/>
              <a:buFont typeface="Times New Roman"/>
              <a:buNone/>
              <a:defRPr sz="72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7200"/>
              <a:buFont typeface="Times New Roman"/>
              <a:buNone/>
              <a:defRPr sz="72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2.png"/><Relationship Id="rId12" Type="http://schemas.openxmlformats.org/officeDocument/2006/relationships/hyperlink" Target="http://web.as.uky.edu/Biology/faculty/cooper/ABLE-2021/ABLE-2021-Body%20farm/Home-Forensics%20for%20the%20body%20farm-ABLE%202021.htm" TargetMode="External"/><Relationship Id="rId2" Type="http://schemas.openxmlformats.org/officeDocument/2006/relationships/notesSlide" Target="../notesSlides/notesSlide1.xml"/><Relationship Id="rId16" Type="http://schemas.openxmlformats.org/officeDocument/2006/relationships/hyperlink" Target="http://docsdrive.com/pdfs/ansinet/crb/2020/10-21.pdf" TargetMode="External"/><Relationship Id="rId1" Type="http://schemas.openxmlformats.org/officeDocument/2006/relationships/slideLayout" Target="../slideLayouts/slideLayout1.xml"/><Relationship Id="rId6" Type="http://schemas.openxmlformats.org/officeDocument/2006/relationships/hyperlink" Target="http://web.as.uky.edu/Biology/faculty/cooper/Population%20dynamics%20examples%20with%20fruit%20flies/Available%20Food.nlogo" TargetMode="External"/><Relationship Id="rId11" Type="http://schemas.openxmlformats.org/officeDocument/2006/relationships/image" Target="../media/image6.jpg"/><Relationship Id="rId5" Type="http://schemas.openxmlformats.org/officeDocument/2006/relationships/hyperlink" Target="http://web.as.uky.edu/Biology/faculty/cooper/Population%20dynamics%20examples%20with%20fruit%20flies/Initial%20Population%20and%20Vial%20Size.nlogo" TargetMode="External"/><Relationship Id="rId15" Type="http://schemas.openxmlformats.org/officeDocument/2006/relationships/image" Target="../media/image9.jpg"/><Relationship Id="rId10" Type="http://schemas.openxmlformats.org/officeDocument/2006/relationships/image" Target="../media/image5.png"/><Relationship Id="rId4" Type="http://schemas.openxmlformats.org/officeDocument/2006/relationships/hyperlink" Target="https://ccl.northwestern.edu/netlogo/download.shtml" TargetMode="External"/><Relationship Id="rId9" Type="http://schemas.openxmlformats.org/officeDocument/2006/relationships/image" Target="../media/image4.png"/><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43" name="image5.png" descr="Diagram&#10;&#10;Description automatically generated">
            <a:extLst>
              <a:ext uri="{FF2B5EF4-FFF2-40B4-BE49-F238E27FC236}">
                <a16:creationId xmlns:a16="http://schemas.microsoft.com/office/drawing/2014/main" id="{70F5B14C-1D58-4860-8507-D36FF583D05F}"/>
              </a:ext>
            </a:extLst>
          </p:cNvPr>
          <p:cNvPicPr/>
          <p:nvPr/>
        </p:nvPicPr>
        <p:blipFill>
          <a:blip r:embed="rId3"/>
          <a:srcRect/>
          <a:stretch>
            <a:fillRect/>
          </a:stretch>
        </p:blipFill>
        <p:spPr>
          <a:xfrm>
            <a:off x="10671390" y="23286172"/>
            <a:ext cx="13159331" cy="8838143"/>
          </a:xfrm>
          <a:prstGeom prst="rect">
            <a:avLst/>
          </a:prstGeom>
          <a:ln/>
        </p:spPr>
      </p:pic>
      <p:sp>
        <p:nvSpPr>
          <p:cNvPr id="101" name="Google Shape;101;p13"/>
          <p:cNvSpPr txBox="1"/>
          <p:nvPr/>
        </p:nvSpPr>
        <p:spPr>
          <a:xfrm>
            <a:off x="10774982" y="4981575"/>
            <a:ext cx="19124262" cy="27355800"/>
          </a:xfrm>
          <a:prstGeom prst="rect">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dirty="0">
              <a:solidFill>
                <a:schemeClr val="dk1"/>
              </a:solidFill>
              <a:latin typeface="Times New Roman"/>
              <a:ea typeface="Times New Roman"/>
              <a:cs typeface="Times New Roman"/>
              <a:sym typeface="Times New Roman"/>
            </a:endParaRPr>
          </a:p>
        </p:txBody>
      </p:sp>
      <p:sp>
        <p:nvSpPr>
          <p:cNvPr id="3" name="TextBox 2">
            <a:extLst>
              <a:ext uri="{FF2B5EF4-FFF2-40B4-BE49-F238E27FC236}">
                <a16:creationId xmlns:a16="http://schemas.microsoft.com/office/drawing/2014/main" id="{26730739-4C66-47F9-98F4-CE5DCB221695}"/>
              </a:ext>
            </a:extLst>
          </p:cNvPr>
          <p:cNvSpPr txBox="1"/>
          <p:nvPr/>
        </p:nvSpPr>
        <p:spPr>
          <a:xfrm>
            <a:off x="11114484" y="4981575"/>
            <a:ext cx="18103057" cy="19430960"/>
          </a:xfrm>
          <a:prstGeom prst="rect">
            <a:avLst/>
          </a:prstGeom>
          <a:noFill/>
        </p:spPr>
        <p:txBody>
          <a:bodyPr wrap="square" rtlCol="0">
            <a:spAutoFit/>
          </a:bodyPr>
          <a:lstStyle/>
          <a:p>
            <a:pPr marL="0" marR="0" algn="just">
              <a:lnSpc>
                <a:spcPct val="115000"/>
              </a:lnSpc>
              <a:spcBef>
                <a:spcPts val="0"/>
              </a:spcBef>
              <a:spcAft>
                <a:spcPts val="0"/>
              </a:spcAft>
            </a:pPr>
            <a:r>
              <a:rPr lang="en-US" sz="2400" b="1" dirty="0">
                <a:effectLst/>
                <a:latin typeface="+mn-lt"/>
                <a:ea typeface="Times New Roman" panose="02020603050405020304" pitchFamily="18" charset="0"/>
              </a:rPr>
              <a:t>Details for each task.</a:t>
            </a:r>
          </a:p>
          <a:p>
            <a:pPr marL="0" marR="0" algn="just">
              <a:lnSpc>
                <a:spcPct val="115000"/>
              </a:lnSpc>
              <a:spcBef>
                <a:spcPts val="0"/>
              </a:spcBef>
              <a:spcAft>
                <a:spcPts val="0"/>
              </a:spcAft>
            </a:pPr>
            <a:endParaRPr lang="en-US" sz="2400" dirty="0">
              <a:effectLst/>
              <a:latin typeface="+mn-lt"/>
              <a:ea typeface="Calibri" panose="020F0502020204030204" pitchFamily="34" charset="0"/>
            </a:endParaRPr>
          </a:p>
          <a:p>
            <a:pPr marL="0" marR="0" algn="just">
              <a:lnSpc>
                <a:spcPct val="115000"/>
              </a:lnSpc>
              <a:spcBef>
                <a:spcPts val="0"/>
              </a:spcBef>
              <a:spcAft>
                <a:spcPts val="0"/>
              </a:spcAft>
            </a:pPr>
            <a:r>
              <a:rPr lang="en-US" sz="2400" b="1" dirty="0">
                <a:effectLst/>
                <a:latin typeface="+mn-lt"/>
                <a:ea typeface="Times New Roman" panose="02020603050405020304" pitchFamily="18" charset="0"/>
              </a:rPr>
              <a:t>Task 1: </a:t>
            </a:r>
            <a:r>
              <a:rPr lang="en-US" sz="2400" dirty="0">
                <a:solidFill>
                  <a:srgbClr val="000000"/>
                </a:solidFill>
                <a:effectLst/>
                <a:latin typeface="+mn-lt"/>
                <a:ea typeface="Arial" panose="020B0604020202020204" pitchFamily="34" charset="0"/>
              </a:rPr>
              <a:t>Potential variables students may consider: </a:t>
            </a:r>
            <a:r>
              <a:rPr lang="en-US" sz="2400" dirty="0">
                <a:effectLst/>
                <a:latin typeface="+mn-lt"/>
                <a:ea typeface="Times New Roman" panose="02020603050405020304" pitchFamily="18" charset="0"/>
              </a:rPr>
              <a:t>Body temperature, condition of corpse (skin broken or intact), insect larvae inside body or only around mouth and eyes, leaking body fluids, dehydration, hair falling out, grass/plants underneath dead or look fresh and green, insects under body, wild animal bites from dogs or other large animals, insects associated with body. If insects present, what stages?</a:t>
            </a:r>
            <a:endParaRPr lang="en-US" sz="2400" dirty="0">
              <a:effectLst/>
              <a:latin typeface="+mn-lt"/>
              <a:ea typeface="Calibri" panose="020F0502020204030204" pitchFamily="34" charset="0"/>
            </a:endParaRPr>
          </a:p>
          <a:p>
            <a:pPr marL="0" marR="0" algn="just">
              <a:lnSpc>
                <a:spcPct val="115000"/>
              </a:lnSpc>
              <a:spcBef>
                <a:spcPts val="0"/>
              </a:spcBef>
              <a:spcAft>
                <a:spcPts val="0"/>
              </a:spcAft>
            </a:pPr>
            <a:r>
              <a:rPr lang="en-US" sz="2400" dirty="0">
                <a:effectLst/>
                <a:latin typeface="+mn-lt"/>
                <a:ea typeface="Times New Roman" panose="02020603050405020304" pitchFamily="18" charset="0"/>
              </a:rPr>
              <a:t>Apple: dried out or moist, bacteria, fungi, insects present. If insects present, what stages?</a:t>
            </a:r>
            <a:endParaRPr lang="en-US" sz="2400" dirty="0">
              <a:effectLst/>
              <a:latin typeface="+mn-lt"/>
              <a:ea typeface="Calibri" panose="020F0502020204030204" pitchFamily="34" charset="0"/>
            </a:endParaRPr>
          </a:p>
          <a:p>
            <a:pPr marL="0" marR="0" algn="just">
              <a:lnSpc>
                <a:spcPct val="115000"/>
              </a:lnSpc>
              <a:spcBef>
                <a:spcPts val="0"/>
              </a:spcBef>
              <a:spcAft>
                <a:spcPts val="0"/>
              </a:spcAft>
            </a:pPr>
            <a:r>
              <a:rPr lang="en-US" sz="2400" dirty="0">
                <a:effectLst/>
                <a:latin typeface="+mn-lt"/>
                <a:ea typeface="Times New Roman" panose="02020603050405020304" pitchFamily="18" charset="0"/>
              </a:rPr>
              <a:t> Environment: Temperature of the last few days, precipitation, wind. </a:t>
            </a:r>
            <a:endParaRPr lang="en-US" sz="2400" dirty="0">
              <a:effectLst/>
              <a:latin typeface="+mn-lt"/>
              <a:ea typeface="Calibri" panose="020F0502020204030204" pitchFamily="34" charset="0"/>
            </a:endParaRPr>
          </a:p>
          <a:p>
            <a:pPr marL="0" marR="0" algn="just">
              <a:lnSpc>
                <a:spcPct val="115000"/>
              </a:lnSpc>
              <a:spcBef>
                <a:spcPts val="0"/>
              </a:spcBef>
              <a:spcAft>
                <a:spcPts val="0"/>
              </a:spcAft>
            </a:pPr>
            <a:r>
              <a:rPr lang="en-US" sz="2400" dirty="0">
                <a:effectLst/>
                <a:latin typeface="+mn-lt"/>
                <a:ea typeface="Times New Roman" panose="02020603050405020304" pitchFamily="18" charset="0"/>
              </a:rPr>
              <a:t> </a:t>
            </a:r>
            <a:endParaRPr lang="en-US" sz="2400" dirty="0">
              <a:effectLst/>
              <a:latin typeface="+mn-lt"/>
              <a:ea typeface="Calibri" panose="020F0502020204030204" pitchFamily="34" charset="0"/>
            </a:endParaRPr>
          </a:p>
          <a:p>
            <a:pPr marL="0" marR="0" algn="just">
              <a:lnSpc>
                <a:spcPct val="115000"/>
              </a:lnSpc>
              <a:spcBef>
                <a:spcPts val="0"/>
              </a:spcBef>
              <a:spcAft>
                <a:spcPts val="0"/>
              </a:spcAft>
            </a:pPr>
            <a:r>
              <a:rPr lang="en-US" sz="2400" b="1" dirty="0">
                <a:effectLst/>
                <a:latin typeface="+mn-lt"/>
                <a:ea typeface="Times New Roman" panose="02020603050405020304" pitchFamily="18" charset="0"/>
              </a:rPr>
              <a:t>Task 2:</a:t>
            </a:r>
            <a:r>
              <a:rPr lang="en-US" sz="2400" dirty="0">
                <a:effectLst/>
                <a:latin typeface="+mn-lt"/>
                <a:ea typeface="Times New Roman" panose="02020603050405020304" pitchFamily="18" charset="0"/>
              </a:rPr>
              <a:t>  Google searches on: </a:t>
            </a:r>
            <a:endParaRPr lang="en-US" sz="2400" dirty="0">
              <a:effectLst/>
              <a:latin typeface="+mn-lt"/>
              <a:ea typeface="Calibri" panose="020F0502020204030204" pitchFamily="34" charset="0"/>
            </a:endParaRPr>
          </a:p>
          <a:p>
            <a:pPr marL="0" marR="0" algn="just">
              <a:lnSpc>
                <a:spcPct val="115000"/>
              </a:lnSpc>
              <a:spcBef>
                <a:spcPts val="0"/>
              </a:spcBef>
              <a:spcAft>
                <a:spcPts val="0"/>
              </a:spcAft>
            </a:pPr>
            <a:r>
              <a:rPr lang="en-US" sz="2400" dirty="0">
                <a:effectLst/>
                <a:latin typeface="+mn-lt"/>
                <a:ea typeface="Times New Roman" panose="02020603050405020304" pitchFamily="18" charset="0"/>
              </a:rPr>
              <a:t>Life cycle </a:t>
            </a:r>
            <a:r>
              <a:rPr lang="en-US" sz="2400" i="1" dirty="0">
                <a:effectLst/>
                <a:latin typeface="+mn-lt"/>
                <a:ea typeface="Times New Roman" panose="02020603050405020304" pitchFamily="18" charset="0"/>
              </a:rPr>
              <a:t>Drosophila</a:t>
            </a:r>
            <a:r>
              <a:rPr lang="en-US" sz="2400" dirty="0">
                <a:effectLst/>
                <a:latin typeface="+mn-lt"/>
                <a:ea typeface="Times New Roman" panose="02020603050405020304" pitchFamily="18" charset="0"/>
              </a:rPr>
              <a:t> </a:t>
            </a:r>
            <a:endParaRPr lang="en-US" sz="2400" dirty="0">
              <a:effectLst/>
              <a:latin typeface="+mn-lt"/>
              <a:ea typeface="Calibri" panose="020F0502020204030204" pitchFamily="34" charset="0"/>
            </a:endParaRPr>
          </a:p>
          <a:p>
            <a:pPr marL="0" marR="0" algn="just">
              <a:lnSpc>
                <a:spcPct val="115000"/>
              </a:lnSpc>
              <a:spcBef>
                <a:spcPts val="0"/>
              </a:spcBef>
              <a:spcAft>
                <a:spcPts val="0"/>
              </a:spcAft>
            </a:pPr>
            <a:r>
              <a:rPr lang="en-US" sz="2400" dirty="0">
                <a:effectLst/>
                <a:latin typeface="+mn-lt"/>
                <a:ea typeface="Times New Roman" panose="02020603050405020304" pitchFamily="18" charset="0"/>
              </a:rPr>
              <a:t>Life cycle blow flies (</a:t>
            </a:r>
            <a:r>
              <a:rPr lang="en-US" sz="2400" i="1" dirty="0" err="1">
                <a:effectLst/>
                <a:latin typeface="+mn-lt"/>
                <a:ea typeface="Times New Roman" panose="02020603050405020304" pitchFamily="18" charset="0"/>
              </a:rPr>
              <a:t>Phaenicia</a:t>
            </a:r>
            <a:r>
              <a:rPr lang="en-US" sz="2400" i="1" dirty="0">
                <a:effectLst/>
                <a:latin typeface="+mn-lt"/>
                <a:ea typeface="Times New Roman" panose="02020603050405020304" pitchFamily="18" charset="0"/>
              </a:rPr>
              <a:t> </a:t>
            </a:r>
            <a:r>
              <a:rPr lang="en-US" sz="2400" i="1" dirty="0" err="1">
                <a:effectLst/>
                <a:latin typeface="+mn-lt"/>
                <a:ea typeface="Times New Roman" panose="02020603050405020304" pitchFamily="18" charset="0"/>
              </a:rPr>
              <a:t>sericata</a:t>
            </a:r>
            <a:r>
              <a:rPr lang="en-US" sz="2400" dirty="0">
                <a:effectLst/>
                <a:latin typeface="+mn-lt"/>
                <a:ea typeface="Times New Roman" panose="02020603050405020304" pitchFamily="18" charset="0"/>
              </a:rPr>
              <a:t>) </a:t>
            </a:r>
            <a:endParaRPr lang="en-US" sz="2400" dirty="0">
              <a:effectLst/>
              <a:latin typeface="+mn-lt"/>
              <a:ea typeface="Calibri" panose="020F0502020204030204" pitchFamily="34" charset="0"/>
            </a:endParaRPr>
          </a:p>
          <a:p>
            <a:pPr marL="0" marR="0" algn="just">
              <a:lnSpc>
                <a:spcPct val="115000"/>
              </a:lnSpc>
              <a:spcBef>
                <a:spcPts val="0"/>
              </a:spcBef>
              <a:spcAft>
                <a:spcPts val="0"/>
              </a:spcAft>
            </a:pPr>
            <a:r>
              <a:rPr lang="en-US" sz="2400" dirty="0">
                <a:effectLst/>
                <a:latin typeface="+mn-lt"/>
                <a:ea typeface="Times New Roman" panose="02020603050405020304" pitchFamily="18" charset="0"/>
              </a:rPr>
              <a:t>How to stage larvae, temperature effects on insect development </a:t>
            </a:r>
            <a:endParaRPr lang="en-US" sz="2400" dirty="0">
              <a:effectLst/>
              <a:latin typeface="+mn-lt"/>
              <a:ea typeface="Calibri" panose="020F0502020204030204" pitchFamily="34" charset="0"/>
            </a:endParaRPr>
          </a:p>
          <a:p>
            <a:pPr marL="0" marR="0" algn="just">
              <a:lnSpc>
                <a:spcPct val="115000"/>
              </a:lnSpc>
              <a:spcBef>
                <a:spcPts val="0"/>
              </a:spcBef>
              <a:spcAft>
                <a:spcPts val="0"/>
              </a:spcAft>
            </a:pPr>
            <a:r>
              <a:rPr lang="en-US" sz="2400" dirty="0">
                <a:effectLst/>
                <a:latin typeface="+mn-lt"/>
                <a:ea typeface="Times New Roman" panose="02020603050405020304" pitchFamily="18" charset="0"/>
              </a:rPr>
              <a:t>How to determine how long an animal is dead, forensics dead animal, forensics insects.</a:t>
            </a:r>
          </a:p>
          <a:p>
            <a:pPr marL="0" marR="0" algn="just">
              <a:lnSpc>
                <a:spcPct val="115000"/>
              </a:lnSpc>
              <a:spcBef>
                <a:spcPts val="0"/>
              </a:spcBef>
              <a:spcAft>
                <a:spcPts val="0"/>
              </a:spcAft>
            </a:pPr>
            <a:endParaRPr lang="en-US" sz="2400" dirty="0">
              <a:latin typeface="+mn-lt"/>
              <a:ea typeface="Times New Roman" panose="02020603050405020304" pitchFamily="18" charset="0"/>
            </a:endParaRPr>
          </a:p>
          <a:p>
            <a:pPr marL="0" marR="0" algn="just">
              <a:lnSpc>
                <a:spcPct val="115000"/>
              </a:lnSpc>
              <a:spcBef>
                <a:spcPts val="0"/>
              </a:spcBef>
              <a:spcAft>
                <a:spcPts val="0"/>
              </a:spcAft>
            </a:pPr>
            <a:endParaRPr lang="en-US" sz="2400" dirty="0">
              <a:effectLst/>
              <a:latin typeface="+mn-lt"/>
              <a:ea typeface="Times New Roman" panose="02020603050405020304" pitchFamily="18" charset="0"/>
            </a:endParaRPr>
          </a:p>
          <a:p>
            <a:pPr marL="0" marR="0" algn="just">
              <a:lnSpc>
                <a:spcPct val="115000"/>
              </a:lnSpc>
              <a:spcBef>
                <a:spcPts val="0"/>
              </a:spcBef>
              <a:spcAft>
                <a:spcPts val="0"/>
              </a:spcAft>
            </a:pPr>
            <a:endParaRPr lang="en-US" sz="2400" dirty="0">
              <a:latin typeface="+mn-lt"/>
              <a:ea typeface="Times New Roman" panose="02020603050405020304" pitchFamily="18" charset="0"/>
            </a:endParaRPr>
          </a:p>
          <a:p>
            <a:pPr marL="0" marR="0" algn="just">
              <a:lnSpc>
                <a:spcPct val="115000"/>
              </a:lnSpc>
              <a:spcBef>
                <a:spcPts val="0"/>
              </a:spcBef>
              <a:spcAft>
                <a:spcPts val="0"/>
              </a:spcAft>
            </a:pPr>
            <a:endParaRPr lang="en-US" sz="2400" dirty="0">
              <a:effectLst/>
              <a:latin typeface="+mn-lt"/>
              <a:ea typeface="Times New Roman" panose="02020603050405020304" pitchFamily="18" charset="0"/>
            </a:endParaRPr>
          </a:p>
          <a:p>
            <a:pPr marL="0" marR="0" algn="just">
              <a:lnSpc>
                <a:spcPct val="115000"/>
              </a:lnSpc>
              <a:spcBef>
                <a:spcPts val="0"/>
              </a:spcBef>
              <a:spcAft>
                <a:spcPts val="0"/>
              </a:spcAft>
            </a:pPr>
            <a:endParaRPr lang="en-US" sz="2400" dirty="0">
              <a:latin typeface="+mn-lt"/>
              <a:ea typeface="Times New Roman" panose="02020603050405020304" pitchFamily="18" charset="0"/>
            </a:endParaRPr>
          </a:p>
          <a:p>
            <a:pPr marL="0" marR="0" algn="just">
              <a:lnSpc>
                <a:spcPct val="115000"/>
              </a:lnSpc>
              <a:spcBef>
                <a:spcPts val="0"/>
              </a:spcBef>
              <a:spcAft>
                <a:spcPts val="0"/>
              </a:spcAft>
            </a:pPr>
            <a:endParaRPr lang="en-US" sz="2400" dirty="0">
              <a:effectLst/>
              <a:latin typeface="+mn-lt"/>
              <a:ea typeface="Times New Roman" panose="02020603050405020304" pitchFamily="18" charset="0"/>
            </a:endParaRPr>
          </a:p>
          <a:p>
            <a:pPr marL="0" marR="0" algn="just">
              <a:lnSpc>
                <a:spcPct val="115000"/>
              </a:lnSpc>
              <a:spcBef>
                <a:spcPts val="0"/>
              </a:spcBef>
              <a:spcAft>
                <a:spcPts val="0"/>
              </a:spcAft>
            </a:pPr>
            <a:endParaRPr lang="en-US" sz="2400" dirty="0">
              <a:latin typeface="+mn-lt"/>
              <a:ea typeface="Times New Roman" panose="02020603050405020304" pitchFamily="18" charset="0"/>
            </a:endParaRPr>
          </a:p>
          <a:p>
            <a:pPr marL="0" marR="0" algn="just">
              <a:lnSpc>
                <a:spcPct val="115000"/>
              </a:lnSpc>
              <a:spcBef>
                <a:spcPts val="0"/>
              </a:spcBef>
              <a:spcAft>
                <a:spcPts val="0"/>
              </a:spcAft>
            </a:pPr>
            <a:endParaRPr lang="en-US" sz="2400" dirty="0">
              <a:effectLst/>
              <a:latin typeface="+mn-lt"/>
              <a:ea typeface="Times New Roman" panose="02020603050405020304" pitchFamily="18" charset="0"/>
            </a:endParaRPr>
          </a:p>
          <a:p>
            <a:pPr marL="0" marR="0" algn="just">
              <a:lnSpc>
                <a:spcPct val="115000"/>
              </a:lnSpc>
              <a:spcBef>
                <a:spcPts val="0"/>
              </a:spcBef>
              <a:spcAft>
                <a:spcPts val="0"/>
              </a:spcAft>
            </a:pPr>
            <a:endParaRPr lang="en-US" sz="2400" dirty="0">
              <a:latin typeface="+mn-lt"/>
              <a:ea typeface="Calibri" panose="020F0502020204030204" pitchFamily="34" charset="0"/>
            </a:endParaRPr>
          </a:p>
          <a:p>
            <a:pPr marL="0" marR="0" algn="just">
              <a:lnSpc>
                <a:spcPct val="115000"/>
              </a:lnSpc>
              <a:spcBef>
                <a:spcPts val="0"/>
              </a:spcBef>
              <a:spcAft>
                <a:spcPts val="0"/>
              </a:spcAft>
            </a:pPr>
            <a:endParaRPr lang="en-US" sz="2400" dirty="0">
              <a:effectLst/>
              <a:latin typeface="+mn-lt"/>
              <a:ea typeface="Calibri" panose="020F0502020204030204" pitchFamily="34" charset="0"/>
            </a:endParaRPr>
          </a:p>
          <a:p>
            <a:pPr marL="0" marR="0" algn="just">
              <a:lnSpc>
                <a:spcPct val="115000"/>
              </a:lnSpc>
              <a:spcBef>
                <a:spcPts val="0"/>
              </a:spcBef>
              <a:spcAft>
                <a:spcPts val="0"/>
              </a:spcAft>
            </a:pPr>
            <a:r>
              <a:rPr lang="en-US" sz="2400" dirty="0">
                <a:effectLst/>
                <a:latin typeface="+mn-lt"/>
                <a:ea typeface="Times New Roman" panose="02020603050405020304" pitchFamily="18" charset="0"/>
              </a:rPr>
              <a:t> </a:t>
            </a:r>
            <a:endParaRPr lang="en-US" sz="2400" dirty="0">
              <a:effectLst/>
              <a:latin typeface="+mn-lt"/>
              <a:ea typeface="Calibri" panose="020F0502020204030204" pitchFamily="34" charset="0"/>
            </a:endParaRPr>
          </a:p>
          <a:p>
            <a:pPr marL="0" marR="0" algn="just">
              <a:lnSpc>
                <a:spcPct val="115000"/>
              </a:lnSpc>
              <a:spcBef>
                <a:spcPts val="0"/>
              </a:spcBef>
              <a:spcAft>
                <a:spcPts val="1000"/>
              </a:spcAft>
            </a:pPr>
            <a:endParaRPr lang="en-US" sz="2400" b="1" dirty="0">
              <a:effectLst/>
              <a:latin typeface="+mn-lt"/>
              <a:ea typeface="Times New Roman" panose="02020603050405020304" pitchFamily="18" charset="0"/>
            </a:endParaRPr>
          </a:p>
          <a:p>
            <a:pPr marL="0" marR="0" algn="just">
              <a:lnSpc>
                <a:spcPct val="115000"/>
              </a:lnSpc>
              <a:spcBef>
                <a:spcPts val="0"/>
              </a:spcBef>
              <a:spcAft>
                <a:spcPts val="1000"/>
              </a:spcAft>
            </a:pPr>
            <a:r>
              <a:rPr lang="en-US" sz="2400" b="1" dirty="0">
                <a:effectLst/>
                <a:latin typeface="+mn-lt"/>
                <a:ea typeface="Times New Roman" panose="02020603050405020304" pitchFamily="18" charset="0"/>
              </a:rPr>
              <a:t>Task 3:</a:t>
            </a:r>
            <a:r>
              <a:rPr lang="en-US" sz="2400" dirty="0">
                <a:effectLst/>
                <a:latin typeface="+mn-lt"/>
                <a:ea typeface="Times New Roman" panose="02020603050405020304" pitchFamily="18" charset="0"/>
              </a:rPr>
              <a:t> List out the stages of the two different types of larvae, eggs, pupa, and if pupa cases are enclosed. Try to make a developmental</a:t>
            </a:r>
            <a:r>
              <a:rPr lang="en-US" sz="2400" dirty="0">
                <a:effectLst/>
                <a:latin typeface="+mn-lt"/>
                <a:ea typeface="Calibri" panose="020F0502020204030204" pitchFamily="34" charset="0"/>
              </a:rPr>
              <a:t> </a:t>
            </a:r>
            <a:r>
              <a:rPr lang="en-US" sz="2400" dirty="0">
                <a:effectLst/>
                <a:latin typeface="+mn-lt"/>
                <a:ea typeface="Times New Roman" panose="02020603050405020304" pitchFamily="18" charset="0"/>
              </a:rPr>
              <a:t>curve based on temperatures. Back calculate the potential dates that the person and apple were exposed to the open environment. Use </a:t>
            </a:r>
            <a:r>
              <a:rPr lang="en-US" sz="2400" dirty="0" err="1">
                <a:effectLst/>
                <a:latin typeface="+mn-lt"/>
                <a:ea typeface="Times New Roman" panose="02020603050405020304" pitchFamily="18" charset="0"/>
              </a:rPr>
              <a:t>Netlogo</a:t>
            </a:r>
            <a:r>
              <a:rPr lang="en-US" sz="2400" dirty="0">
                <a:effectLst/>
                <a:latin typeface="+mn-lt"/>
                <a:ea typeface="Times New Roman" panose="02020603050405020304" pitchFamily="18" charset="0"/>
              </a:rPr>
              <a:t> simulation to examine how fast a population can grow depending on number of adults and sex of adults. </a:t>
            </a:r>
            <a:endParaRPr lang="en-US" sz="2400" dirty="0">
              <a:effectLst/>
              <a:latin typeface="+mn-lt"/>
              <a:ea typeface="Calibri" panose="020F0502020204030204" pitchFamily="34" charset="0"/>
            </a:endParaRPr>
          </a:p>
          <a:p>
            <a:pPr marL="0" marR="0" algn="just">
              <a:lnSpc>
                <a:spcPct val="115000"/>
              </a:lnSpc>
              <a:spcBef>
                <a:spcPts val="0"/>
              </a:spcBef>
              <a:spcAft>
                <a:spcPts val="1000"/>
              </a:spcAft>
            </a:pPr>
            <a:r>
              <a:rPr lang="en-US" sz="2400" dirty="0">
                <a:effectLst/>
                <a:latin typeface="+mn-lt"/>
                <a:ea typeface="Times New Roman" panose="02020603050405020304" pitchFamily="18" charset="0"/>
              </a:rPr>
              <a:t>See the information on these hot links</a:t>
            </a:r>
            <a:endParaRPr lang="en-US" sz="2400" dirty="0">
              <a:effectLst/>
              <a:latin typeface="+mn-lt"/>
              <a:ea typeface="Calibri" panose="020F0502020204030204" pitchFamily="34" charset="0"/>
            </a:endParaRPr>
          </a:p>
          <a:p>
            <a:pPr marL="0" marR="0"/>
            <a:r>
              <a:rPr lang="en-US" sz="2400" dirty="0">
                <a:effectLst/>
                <a:latin typeface="+mn-lt"/>
                <a:ea typeface="Times New Roman" panose="02020603050405020304" pitchFamily="18" charset="0"/>
              </a:rPr>
              <a:t>One needs to download the free </a:t>
            </a:r>
            <a:r>
              <a:rPr lang="en-US" sz="2400" dirty="0" err="1">
                <a:effectLst/>
                <a:latin typeface="+mn-lt"/>
                <a:ea typeface="Times New Roman" panose="02020603050405020304" pitchFamily="18" charset="0"/>
              </a:rPr>
              <a:t>netlogo</a:t>
            </a:r>
            <a:r>
              <a:rPr lang="en-US" sz="2400" dirty="0">
                <a:effectLst/>
                <a:latin typeface="+mn-lt"/>
                <a:ea typeface="Times New Roman" panose="02020603050405020304" pitchFamily="18" charset="0"/>
              </a:rPr>
              <a:t> software for these modules to function</a:t>
            </a:r>
          </a:p>
          <a:p>
            <a:pPr marL="0" marR="0"/>
            <a:r>
              <a:rPr lang="en-US" sz="2400" u="sng" dirty="0">
                <a:solidFill>
                  <a:schemeClr val="accent2"/>
                </a:solidFill>
                <a:effectLst/>
                <a:latin typeface="+mn-lt"/>
                <a:ea typeface="Times New Roman" panose="02020603050405020304" pitchFamily="18" charset="0"/>
                <a:hlinkClick r:id="rId4">
                  <a:extLst>
                    <a:ext uri="{A12FA001-AC4F-418D-AE19-62706E023703}">
                      <ahyp:hlinkClr xmlns:ahyp="http://schemas.microsoft.com/office/drawing/2018/hyperlinkcolor" val="tx"/>
                    </a:ext>
                  </a:extLst>
                </a:hlinkClick>
              </a:rPr>
              <a:t>https://ccl.northwestern.edu/netlogo/download.shtml</a:t>
            </a:r>
            <a:endParaRPr lang="en-US" sz="2400" dirty="0">
              <a:solidFill>
                <a:schemeClr val="accent2"/>
              </a:solidFill>
              <a:effectLst/>
              <a:latin typeface="+mn-lt"/>
              <a:ea typeface="Times New Roman" panose="02020603050405020304" pitchFamily="18" charset="0"/>
            </a:endParaRPr>
          </a:p>
          <a:p>
            <a:pPr marL="0" marR="0"/>
            <a:r>
              <a:rPr lang="en-US" sz="2400" u="sng" dirty="0">
                <a:solidFill>
                  <a:schemeClr val="accent2"/>
                </a:solidFill>
                <a:effectLst/>
                <a:latin typeface="+mn-lt"/>
                <a:ea typeface="Times New Roman" panose="02020603050405020304" pitchFamily="18" charset="0"/>
                <a:hlinkClick r:id="rId5">
                  <a:extLst>
                    <a:ext uri="{A12FA001-AC4F-418D-AE19-62706E023703}">
                      <ahyp:hlinkClr xmlns:ahyp="http://schemas.microsoft.com/office/drawing/2018/hyperlinkcolor" val="tx"/>
                    </a:ext>
                  </a:extLst>
                </a:hlinkClick>
              </a:rPr>
              <a:t>Module 1</a:t>
            </a:r>
            <a:r>
              <a:rPr lang="en-US" sz="2400" dirty="0">
                <a:solidFill>
                  <a:schemeClr val="accent2"/>
                </a:solidFill>
                <a:effectLst/>
                <a:latin typeface="+mn-lt"/>
                <a:ea typeface="Times New Roman" panose="02020603050405020304" pitchFamily="18" charset="0"/>
              </a:rPr>
              <a:t> .... </a:t>
            </a:r>
            <a:r>
              <a:rPr lang="en-US" sz="2400" u="sng" dirty="0">
                <a:solidFill>
                  <a:schemeClr val="accent2"/>
                </a:solidFill>
                <a:effectLst/>
                <a:latin typeface="+mn-lt"/>
                <a:ea typeface="Times New Roman" panose="02020603050405020304" pitchFamily="18" charset="0"/>
                <a:hlinkClick r:id="rId6">
                  <a:extLst>
                    <a:ext uri="{A12FA001-AC4F-418D-AE19-62706E023703}">
                      <ahyp:hlinkClr xmlns:ahyp="http://schemas.microsoft.com/office/drawing/2018/hyperlinkcolor" val="tx"/>
                    </a:ext>
                  </a:extLst>
                </a:hlinkClick>
              </a:rPr>
              <a:t>Module 2</a:t>
            </a:r>
            <a:r>
              <a:rPr lang="en-US" sz="2400" dirty="0">
                <a:solidFill>
                  <a:schemeClr val="accent2"/>
                </a:solidFill>
                <a:effectLst/>
                <a:latin typeface="+mn-lt"/>
                <a:ea typeface="Times New Roman" panose="02020603050405020304" pitchFamily="18" charset="0"/>
              </a:rPr>
              <a:t> .... </a:t>
            </a:r>
            <a:r>
              <a:rPr lang="en-US" sz="2400" u="sng" dirty="0">
                <a:solidFill>
                  <a:schemeClr val="accent2"/>
                </a:solidFill>
                <a:effectLst/>
                <a:latin typeface="+mn-lt"/>
                <a:ea typeface="Times New Roman" panose="02020603050405020304" pitchFamily="18" charset="0"/>
                <a:hlinkClick r:id="rId5">
                  <a:extLst>
                    <a:ext uri="{A12FA001-AC4F-418D-AE19-62706E023703}">
                      <ahyp:hlinkClr xmlns:ahyp="http://schemas.microsoft.com/office/drawing/2018/hyperlinkcolor" val="tx"/>
                    </a:ext>
                  </a:extLst>
                </a:hlinkClick>
              </a:rPr>
              <a:t>Module 3</a:t>
            </a:r>
            <a:endParaRPr lang="en-US" sz="2400" dirty="0">
              <a:solidFill>
                <a:schemeClr val="accent2"/>
              </a:solidFill>
              <a:effectLst/>
              <a:latin typeface="+mn-lt"/>
              <a:ea typeface="Times New Roman" panose="02020603050405020304" pitchFamily="18" charset="0"/>
            </a:endParaRPr>
          </a:p>
          <a:p>
            <a:pPr marL="0" marR="0" algn="just">
              <a:lnSpc>
                <a:spcPct val="115000"/>
              </a:lnSpc>
              <a:spcBef>
                <a:spcPts val="0"/>
              </a:spcBef>
              <a:spcAft>
                <a:spcPts val="1000"/>
              </a:spcAft>
            </a:pPr>
            <a:r>
              <a:rPr lang="en-US" sz="2400" dirty="0">
                <a:solidFill>
                  <a:schemeClr val="accent2"/>
                </a:solidFill>
                <a:effectLst/>
                <a:latin typeface="+mn-lt"/>
                <a:ea typeface="Times New Roman" panose="02020603050405020304" pitchFamily="18" charset="0"/>
              </a:rPr>
              <a:t> </a:t>
            </a:r>
            <a:endParaRPr lang="en-US" sz="2400" dirty="0">
              <a:solidFill>
                <a:schemeClr val="accent2"/>
              </a:solidFill>
              <a:effectLst/>
              <a:latin typeface="+mn-lt"/>
              <a:ea typeface="Calibri" panose="020F0502020204030204" pitchFamily="34" charset="0"/>
            </a:endParaRPr>
          </a:p>
          <a:p>
            <a:pPr marL="0" marR="0" algn="just">
              <a:lnSpc>
                <a:spcPct val="115000"/>
              </a:lnSpc>
              <a:spcBef>
                <a:spcPts val="0"/>
              </a:spcBef>
              <a:spcAft>
                <a:spcPts val="1000"/>
              </a:spcAft>
            </a:pPr>
            <a:r>
              <a:rPr lang="en-US" sz="2400" b="1" dirty="0">
                <a:effectLst/>
                <a:latin typeface="+mn-lt"/>
                <a:ea typeface="Times New Roman" panose="02020603050405020304" pitchFamily="18" charset="0"/>
              </a:rPr>
              <a:t>Task 4:</a:t>
            </a:r>
            <a:r>
              <a:rPr lang="en-US" sz="2400" dirty="0">
                <a:effectLst/>
                <a:latin typeface="+mn-lt"/>
                <a:ea typeface="Times New Roman" panose="02020603050405020304" pitchFamily="18" charset="0"/>
              </a:rPr>
              <a:t> Go over how to simulate the scene with mixed fly species and how to monitor the food sources and insect development.  For an outside simulation, one needs a cage to keep other animals from running off with content. If the cage is small enough then it can</a:t>
            </a:r>
            <a:r>
              <a:rPr lang="en-US" sz="2400" dirty="0">
                <a:effectLst/>
                <a:latin typeface="+mn-lt"/>
                <a:ea typeface="Calibri" panose="020F0502020204030204" pitchFamily="34" charset="0"/>
              </a:rPr>
              <a:t>     </a:t>
            </a:r>
            <a:r>
              <a:rPr lang="en-US" sz="2400" dirty="0">
                <a:effectLst/>
                <a:latin typeface="+mn-lt"/>
                <a:ea typeface="Times New Roman" panose="02020603050405020304" pitchFamily="18" charset="0"/>
              </a:rPr>
              <a:t> be brought indoors. If one wanted to simulate outdoor conditions, one could use a semi closed or could use chicken wire to make it open for flies but to keep large animals away. This would be a more natural condition.</a:t>
            </a:r>
          </a:p>
          <a:p>
            <a:pPr marL="0" marR="0" algn="just">
              <a:lnSpc>
                <a:spcPct val="115000"/>
              </a:lnSpc>
              <a:spcBef>
                <a:spcPts val="0"/>
              </a:spcBef>
              <a:spcAft>
                <a:spcPts val="1000"/>
              </a:spcAft>
            </a:pPr>
            <a:endParaRPr lang="en-US" sz="2400" b="1" dirty="0">
              <a:latin typeface="+mn-lt"/>
              <a:ea typeface="Times New Roman" panose="02020603050405020304" pitchFamily="18" charset="0"/>
            </a:endParaRPr>
          </a:p>
          <a:p>
            <a:pPr marL="0" marR="0" algn="just">
              <a:lnSpc>
                <a:spcPct val="115000"/>
              </a:lnSpc>
              <a:spcBef>
                <a:spcPts val="0"/>
              </a:spcBef>
              <a:spcAft>
                <a:spcPts val="1000"/>
              </a:spcAft>
            </a:pPr>
            <a:r>
              <a:rPr lang="en-US" sz="2400" b="1" dirty="0">
                <a:effectLst/>
                <a:latin typeface="+mn-lt"/>
                <a:ea typeface="Times New Roman" panose="02020603050405020304" pitchFamily="18" charset="0"/>
              </a:rPr>
              <a:t>Task 5:</a:t>
            </a:r>
            <a:r>
              <a:rPr lang="en-US" sz="2400" dirty="0">
                <a:effectLst/>
                <a:latin typeface="+mn-lt"/>
                <a:ea typeface="Times New Roman" panose="02020603050405020304" pitchFamily="18" charset="0"/>
              </a:rPr>
              <a:t> Go over how to investigate individual fly species and effects of the environment on the developmental cycle. One can make agar plates with LPS within the agar or food and at different concentrations. D. melanogaster avoid eating food containing bacterial LPS. This gustatory avoidance was shown to be mediated through a TRPA1 receptor (</a:t>
            </a:r>
            <a:r>
              <a:rPr lang="en-US" sz="2400" dirty="0" err="1">
                <a:effectLst/>
                <a:latin typeface="+mn-lt"/>
                <a:ea typeface="Times New Roman" panose="02020603050405020304" pitchFamily="18" charset="0"/>
              </a:rPr>
              <a:t>Soldano</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Alpizar</a:t>
            </a:r>
            <a:r>
              <a:rPr lang="en-US" sz="2400" dirty="0">
                <a:effectLst/>
                <a:latin typeface="+mn-lt"/>
                <a:ea typeface="Times New Roman" panose="02020603050405020304" pitchFamily="18" charset="0"/>
              </a:rPr>
              <a:t> Boonen et al…2016).</a:t>
            </a:r>
            <a:endParaRPr lang="en-US" sz="2400" dirty="0">
              <a:effectLst/>
              <a:latin typeface="+mn-lt"/>
              <a:ea typeface="Calibri" panose="020F0502020204030204" pitchFamily="34" charset="0"/>
            </a:endParaRPr>
          </a:p>
          <a:p>
            <a:pPr marL="0" marR="0" algn="just">
              <a:lnSpc>
                <a:spcPct val="115000"/>
              </a:lnSpc>
              <a:spcBef>
                <a:spcPts val="0"/>
              </a:spcBef>
              <a:spcAft>
                <a:spcPts val="1000"/>
              </a:spcAft>
            </a:pPr>
            <a:endParaRPr lang="en-US" sz="2400" dirty="0">
              <a:effectLst/>
              <a:latin typeface="+mn-lt"/>
              <a:ea typeface="Calibri" panose="020F0502020204030204" pitchFamily="34" charset="0"/>
            </a:endParaRPr>
          </a:p>
          <a:p>
            <a:endParaRPr lang="en-US" dirty="0"/>
          </a:p>
        </p:txBody>
      </p:sp>
      <p:sp>
        <p:nvSpPr>
          <p:cNvPr id="100" name="Google Shape;100;p13"/>
          <p:cNvSpPr txBox="1"/>
          <p:nvPr/>
        </p:nvSpPr>
        <p:spPr>
          <a:xfrm>
            <a:off x="30204109" y="4942912"/>
            <a:ext cx="8940800" cy="20491896"/>
          </a:xfrm>
          <a:prstGeom prst="rect">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0" name="Google Shape;90;p13"/>
          <p:cNvSpPr txBox="1"/>
          <p:nvPr/>
        </p:nvSpPr>
        <p:spPr>
          <a:xfrm>
            <a:off x="1371600" y="1143000"/>
            <a:ext cx="38246049" cy="2370137"/>
          </a:xfrm>
          <a:prstGeom prst="rect">
            <a:avLst/>
          </a:prstGeom>
          <a:noFill/>
          <a:ln>
            <a:noFill/>
          </a:ln>
        </p:spPr>
        <p:txBody>
          <a:bodyPr spcFirstLastPara="1" wrap="square" lIns="91425" tIns="45700" rIns="91425" bIns="45700" anchor="t" anchorCtr="0">
            <a:noAutofit/>
          </a:bodyPr>
          <a:lstStyle/>
          <a:p>
            <a:pPr marL="0" marR="0" algn="ctr">
              <a:lnSpc>
                <a:spcPct val="115000"/>
              </a:lnSpc>
              <a:spcBef>
                <a:spcPts val="0"/>
              </a:spcBef>
              <a:spcAft>
                <a:spcPts val="1000"/>
              </a:spcAft>
            </a:pPr>
            <a:r>
              <a:rPr lang="en-US" sz="4800" b="1" dirty="0">
                <a:effectLst/>
                <a:latin typeface="+mn-lt"/>
                <a:ea typeface="Times New Roman" panose="02020603050405020304" pitchFamily="18" charset="0"/>
              </a:rPr>
              <a:t>Forensics for the body farm: Preferences for the medicinal blow fly (</a:t>
            </a:r>
            <a:r>
              <a:rPr lang="en-US" sz="4800" b="1" i="1" dirty="0" err="1">
                <a:effectLst/>
                <a:latin typeface="+mn-lt"/>
                <a:ea typeface="Times New Roman" panose="02020603050405020304" pitchFamily="18" charset="0"/>
              </a:rPr>
              <a:t>Phaenicia</a:t>
            </a:r>
            <a:r>
              <a:rPr lang="en-US" sz="4800" b="1" i="1" dirty="0">
                <a:effectLst/>
                <a:latin typeface="+mn-lt"/>
                <a:ea typeface="Times New Roman" panose="02020603050405020304" pitchFamily="18" charset="0"/>
              </a:rPr>
              <a:t> </a:t>
            </a:r>
            <a:r>
              <a:rPr lang="en-US" sz="4800" b="1" i="1" dirty="0" err="1">
                <a:effectLst/>
                <a:latin typeface="+mn-lt"/>
                <a:ea typeface="Times New Roman" panose="02020603050405020304" pitchFamily="18" charset="0"/>
              </a:rPr>
              <a:t>sericata</a:t>
            </a:r>
            <a:r>
              <a:rPr lang="en-US" sz="4800" b="1" dirty="0">
                <a:effectLst/>
                <a:latin typeface="+mn-lt"/>
                <a:ea typeface="Times New Roman" panose="02020603050405020304" pitchFamily="18" charset="0"/>
              </a:rPr>
              <a:t>) </a:t>
            </a:r>
          </a:p>
          <a:p>
            <a:pPr marL="0" marR="0" algn="ctr">
              <a:lnSpc>
                <a:spcPct val="115000"/>
              </a:lnSpc>
              <a:spcBef>
                <a:spcPts val="0"/>
              </a:spcBef>
              <a:spcAft>
                <a:spcPts val="1000"/>
              </a:spcAft>
            </a:pPr>
            <a:r>
              <a:rPr lang="en-US" sz="4800" b="1" dirty="0">
                <a:effectLst/>
                <a:latin typeface="+mn-lt"/>
                <a:ea typeface="Times New Roman" panose="02020603050405020304" pitchFamily="18" charset="0"/>
              </a:rPr>
              <a:t>and fruit fly (</a:t>
            </a:r>
            <a:r>
              <a:rPr lang="en-US" sz="4800" b="1" i="1" dirty="0">
                <a:effectLst/>
                <a:latin typeface="+mn-lt"/>
                <a:ea typeface="Times New Roman" panose="02020603050405020304" pitchFamily="18" charset="0"/>
              </a:rPr>
              <a:t>Drosophila melanogaster</a:t>
            </a:r>
            <a:r>
              <a:rPr lang="en-US" sz="4800" b="1" dirty="0">
                <a:effectLst/>
                <a:latin typeface="+mn-lt"/>
                <a:ea typeface="Times New Roman" panose="02020603050405020304" pitchFamily="18" charset="0"/>
              </a:rPr>
              <a:t>)</a:t>
            </a:r>
            <a:endParaRPr lang="en-US" sz="4800" dirty="0">
              <a:effectLst/>
              <a:latin typeface="+mn-lt"/>
              <a:ea typeface="Calibri" panose="020F0502020204030204" pitchFamily="34" charset="0"/>
            </a:endParaRPr>
          </a:p>
          <a:p>
            <a:pPr marL="0" marR="0" algn="ctr">
              <a:lnSpc>
                <a:spcPct val="115000"/>
              </a:lnSpc>
              <a:spcBef>
                <a:spcPts val="0"/>
              </a:spcBef>
              <a:spcAft>
                <a:spcPts val="1000"/>
              </a:spcAft>
            </a:pPr>
            <a:r>
              <a:rPr lang="en-US" sz="3600" b="1" dirty="0">
                <a:effectLst/>
                <a:latin typeface="+mn-lt"/>
                <a:ea typeface="Times New Roman" panose="02020603050405020304" pitchFamily="18" charset="0"/>
              </a:rPr>
              <a:t>Oscar Istas</a:t>
            </a:r>
            <a:r>
              <a:rPr lang="en-US" sz="3600" b="1" baseline="30000" dirty="0">
                <a:effectLst/>
                <a:latin typeface="+mn-lt"/>
                <a:ea typeface="Times New Roman" panose="02020603050405020304" pitchFamily="18" charset="0"/>
              </a:rPr>
              <a:t>1</a:t>
            </a:r>
            <a:r>
              <a:rPr lang="en-US" sz="3600" b="1" dirty="0">
                <a:effectLst/>
                <a:latin typeface="+mn-lt"/>
                <a:ea typeface="Times New Roman" panose="02020603050405020304" pitchFamily="18" charset="0"/>
              </a:rPr>
              <a:t>, Abigail Greenhalgh</a:t>
            </a:r>
            <a:r>
              <a:rPr lang="en-US" sz="3600" b="1" baseline="30000" dirty="0">
                <a:effectLst/>
                <a:latin typeface="+mn-lt"/>
                <a:ea typeface="Times New Roman" panose="02020603050405020304" pitchFamily="18" charset="0"/>
              </a:rPr>
              <a:t>1</a:t>
            </a:r>
            <a:r>
              <a:rPr lang="en-US" sz="3600" b="1" dirty="0">
                <a:effectLst/>
                <a:latin typeface="+mn-lt"/>
                <a:ea typeface="Times New Roman" panose="02020603050405020304" pitchFamily="18" charset="0"/>
              </a:rPr>
              <a:t>, Erin E. Richard</a:t>
            </a:r>
            <a:r>
              <a:rPr lang="en-US" sz="3600" b="1" baseline="30000" dirty="0">
                <a:effectLst/>
                <a:latin typeface="+mn-lt"/>
                <a:ea typeface="Times New Roman" panose="02020603050405020304" pitchFamily="18" charset="0"/>
              </a:rPr>
              <a:t>1</a:t>
            </a:r>
            <a:r>
              <a:rPr lang="en-US" sz="3600" b="1" dirty="0">
                <a:effectLst/>
                <a:latin typeface="+mn-lt"/>
                <a:ea typeface="Times New Roman" panose="02020603050405020304" pitchFamily="18" charset="0"/>
              </a:rPr>
              <a:t>, </a:t>
            </a:r>
            <a:r>
              <a:rPr lang="en-US" sz="3600" b="1" dirty="0" err="1">
                <a:effectLst/>
                <a:latin typeface="+mn-lt"/>
                <a:ea typeface="Times New Roman" panose="02020603050405020304" pitchFamily="18" charset="0"/>
              </a:rPr>
              <a:t>Jate</a:t>
            </a:r>
            <a:r>
              <a:rPr lang="en-US" sz="3600" b="1" dirty="0">
                <a:effectLst/>
                <a:latin typeface="+mn-lt"/>
                <a:ea typeface="Times New Roman" panose="02020603050405020304" pitchFamily="18" charset="0"/>
              </a:rPr>
              <a:t> Bernard</a:t>
            </a:r>
            <a:r>
              <a:rPr lang="en-US" sz="3600" b="1" baseline="30000" dirty="0">
                <a:effectLst/>
                <a:latin typeface="+mn-lt"/>
                <a:ea typeface="Times New Roman" panose="02020603050405020304" pitchFamily="18" charset="0"/>
              </a:rPr>
              <a:t>1</a:t>
            </a:r>
            <a:r>
              <a:rPr lang="en-US" sz="3600" b="1" dirty="0">
                <a:effectLst/>
                <a:latin typeface="+mn-lt"/>
                <a:ea typeface="Times New Roman" panose="02020603050405020304" pitchFamily="18" charset="0"/>
              </a:rPr>
              <a:t>, Rebecca Krall</a:t>
            </a:r>
            <a:r>
              <a:rPr lang="en-US" sz="3600" b="1" baseline="30000" dirty="0">
                <a:effectLst/>
                <a:latin typeface="+mn-lt"/>
                <a:ea typeface="Times New Roman" panose="02020603050405020304" pitchFamily="18" charset="0"/>
              </a:rPr>
              <a:t>2</a:t>
            </a:r>
            <a:r>
              <a:rPr lang="en-US" sz="3600" b="1" dirty="0">
                <a:effectLst/>
                <a:latin typeface="+mn-lt"/>
                <a:ea typeface="Times New Roman" panose="02020603050405020304" pitchFamily="18" charset="0"/>
              </a:rPr>
              <a:t>, Tawny Aguayo</a:t>
            </a:r>
            <a:r>
              <a:rPr lang="en-US" sz="3600" b="1" baseline="30000" dirty="0">
                <a:effectLst/>
                <a:latin typeface="+mn-lt"/>
                <a:ea typeface="Times New Roman" panose="02020603050405020304" pitchFamily="18" charset="0"/>
              </a:rPr>
              <a:t>2</a:t>
            </a:r>
            <a:r>
              <a:rPr lang="en-US" sz="3600" b="1" dirty="0">
                <a:effectLst/>
                <a:latin typeface="+mn-lt"/>
                <a:ea typeface="Times New Roman" panose="02020603050405020304" pitchFamily="18" charset="0"/>
              </a:rPr>
              <a:t>, and Robin L. Cooper</a:t>
            </a:r>
            <a:r>
              <a:rPr lang="en-US" sz="3600" b="1" baseline="30000" dirty="0">
                <a:effectLst/>
                <a:latin typeface="+mn-lt"/>
                <a:ea typeface="Times New Roman" panose="02020603050405020304" pitchFamily="18" charset="0"/>
              </a:rPr>
              <a:t>1</a:t>
            </a:r>
          </a:p>
          <a:p>
            <a:pPr marL="0" marR="0" algn="ctr">
              <a:lnSpc>
                <a:spcPct val="115000"/>
              </a:lnSpc>
              <a:spcBef>
                <a:spcPts val="0"/>
              </a:spcBef>
              <a:spcAft>
                <a:spcPts val="0"/>
              </a:spcAft>
            </a:pPr>
            <a:r>
              <a:rPr lang="en-US" sz="3200" b="1" baseline="30000" dirty="0">
                <a:effectLst/>
                <a:latin typeface="+mn-lt"/>
                <a:ea typeface="Times New Roman" panose="02020603050405020304" pitchFamily="18" charset="0"/>
              </a:rPr>
              <a:t>1</a:t>
            </a:r>
            <a:r>
              <a:rPr lang="en-US" sz="3200" b="1" dirty="0">
                <a:effectLst/>
                <a:latin typeface="+mn-lt"/>
                <a:ea typeface="Times New Roman" panose="02020603050405020304" pitchFamily="18" charset="0"/>
              </a:rPr>
              <a:t>Dept. of Biology, Univ. of KY., Lexington, KY; .</a:t>
            </a:r>
            <a:r>
              <a:rPr lang="en-US" sz="3200" b="1" baseline="30000" dirty="0">
                <a:effectLst/>
                <a:latin typeface="+mn-lt"/>
                <a:ea typeface="Times New Roman" panose="02020603050405020304" pitchFamily="18" charset="0"/>
              </a:rPr>
              <a:t>2</a:t>
            </a:r>
            <a:r>
              <a:rPr lang="en-US" sz="3200" b="1" dirty="0">
                <a:effectLst/>
                <a:latin typeface="+mn-lt"/>
                <a:ea typeface="Times New Roman" panose="02020603050405020304" pitchFamily="18" charset="0"/>
              </a:rPr>
              <a:t>Dept. of STEM, Univ. of KY., Lexington, KY.</a:t>
            </a:r>
            <a:endParaRPr lang="en-US" sz="3200" b="1" dirty="0">
              <a:effectLst/>
              <a:latin typeface="+mn-lt"/>
              <a:ea typeface="Calibri" panose="020F0502020204030204" pitchFamily="34" charset="0"/>
            </a:endParaRPr>
          </a:p>
          <a:p>
            <a:pPr marL="0" marR="0" algn="ctr">
              <a:lnSpc>
                <a:spcPct val="115000"/>
              </a:lnSpc>
              <a:spcBef>
                <a:spcPts val="0"/>
              </a:spcBef>
              <a:spcAft>
                <a:spcPts val="1000"/>
              </a:spcAft>
            </a:pPr>
            <a:endParaRPr lang="en-US" sz="3600" dirty="0">
              <a:effectLst/>
              <a:latin typeface="+mn-lt"/>
              <a:ea typeface="Calibri" panose="020F0502020204030204" pitchFamily="34" charset="0"/>
            </a:endParaRPr>
          </a:p>
        </p:txBody>
      </p:sp>
      <p:sp>
        <p:nvSpPr>
          <p:cNvPr id="91" name="Google Shape;91;p13"/>
          <p:cNvSpPr txBox="1"/>
          <p:nvPr/>
        </p:nvSpPr>
        <p:spPr>
          <a:xfrm>
            <a:off x="1143000" y="13411200"/>
            <a:ext cx="8755062" cy="6477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600"/>
              <a:buFont typeface="Arial"/>
              <a:buNone/>
            </a:pPr>
            <a:r>
              <a:rPr lang="en-US" sz="3600" b="1" i="0" u="sng" strike="noStrike" cap="none">
                <a:solidFill>
                  <a:schemeClr val="dk1"/>
                </a:solidFill>
                <a:latin typeface="Arial"/>
                <a:ea typeface="Arial"/>
                <a:cs typeface="Arial"/>
                <a:sym typeface="Arial"/>
              </a:rPr>
              <a:t>INTRODUCTION</a:t>
            </a:r>
            <a:endParaRPr/>
          </a:p>
        </p:txBody>
      </p:sp>
      <p:sp>
        <p:nvSpPr>
          <p:cNvPr id="93" name="Google Shape;93;p13"/>
          <p:cNvSpPr txBox="1"/>
          <p:nvPr/>
        </p:nvSpPr>
        <p:spPr>
          <a:xfrm>
            <a:off x="30403800" y="15627678"/>
            <a:ext cx="8382000" cy="646112"/>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3600"/>
              <a:buFont typeface="Arial"/>
              <a:buNone/>
            </a:pPr>
            <a:r>
              <a:rPr lang="en-US" sz="3600" b="1" i="0" u="sng" dirty="0">
                <a:solidFill>
                  <a:schemeClr val="dk1"/>
                </a:solidFill>
                <a:latin typeface="Arial"/>
                <a:ea typeface="Arial"/>
                <a:cs typeface="Arial"/>
                <a:sym typeface="Arial"/>
              </a:rPr>
              <a:t>Tangibles</a:t>
            </a:r>
            <a:endParaRPr dirty="0"/>
          </a:p>
        </p:txBody>
      </p:sp>
      <p:sp>
        <p:nvSpPr>
          <p:cNvPr id="94" name="Google Shape;94;p13"/>
          <p:cNvSpPr txBox="1"/>
          <p:nvPr/>
        </p:nvSpPr>
        <p:spPr>
          <a:xfrm>
            <a:off x="20477163" y="16195675"/>
            <a:ext cx="184150" cy="461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5" name="Google Shape;95;p13"/>
          <p:cNvSpPr txBox="1"/>
          <p:nvPr/>
        </p:nvSpPr>
        <p:spPr>
          <a:xfrm>
            <a:off x="20166013" y="11395075"/>
            <a:ext cx="184150" cy="461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7" name="Google Shape;97;p13"/>
          <p:cNvSpPr txBox="1"/>
          <p:nvPr/>
        </p:nvSpPr>
        <p:spPr>
          <a:xfrm>
            <a:off x="30610175" y="24993600"/>
            <a:ext cx="682625" cy="461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98" name="Google Shape;98;p13"/>
          <p:cNvSpPr txBox="1"/>
          <p:nvPr/>
        </p:nvSpPr>
        <p:spPr>
          <a:xfrm>
            <a:off x="931862" y="4800600"/>
            <a:ext cx="9499600" cy="8153400"/>
          </a:xfrm>
          <a:prstGeom prst="rect">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02" name="Google Shape;102;p13"/>
          <p:cNvSpPr txBox="1"/>
          <p:nvPr/>
        </p:nvSpPr>
        <p:spPr>
          <a:xfrm>
            <a:off x="30199264" y="25478819"/>
            <a:ext cx="8940800" cy="6775257"/>
          </a:xfrm>
          <a:prstGeom prst="rect">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03" name="Google Shape;103;p13"/>
          <p:cNvSpPr txBox="1"/>
          <p:nvPr/>
        </p:nvSpPr>
        <p:spPr>
          <a:xfrm>
            <a:off x="931862" y="13258800"/>
            <a:ext cx="9499600" cy="18897600"/>
          </a:xfrm>
          <a:prstGeom prst="rect">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04" name="Google Shape;104;p13"/>
          <p:cNvSpPr txBox="1"/>
          <p:nvPr/>
        </p:nvSpPr>
        <p:spPr>
          <a:xfrm>
            <a:off x="20551775" y="18973800"/>
            <a:ext cx="1862137" cy="461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05" name="Google Shape;105;p13"/>
          <p:cNvSpPr txBox="1"/>
          <p:nvPr/>
        </p:nvSpPr>
        <p:spPr>
          <a:xfrm>
            <a:off x="20675600" y="18897600"/>
            <a:ext cx="1738312" cy="461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06" name="Google Shape;106;p13"/>
          <p:cNvSpPr txBox="1"/>
          <p:nvPr/>
        </p:nvSpPr>
        <p:spPr>
          <a:xfrm>
            <a:off x="11734800" y="15697200"/>
            <a:ext cx="184150" cy="461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08" name="Google Shape;108;p13"/>
          <p:cNvSpPr txBox="1"/>
          <p:nvPr/>
        </p:nvSpPr>
        <p:spPr>
          <a:xfrm>
            <a:off x="1143000" y="14173200"/>
            <a:ext cx="9174162" cy="10802937"/>
          </a:xfrm>
          <a:prstGeom prst="rect">
            <a:avLst/>
          </a:prstGeom>
          <a:noFill/>
          <a:ln>
            <a:noFill/>
          </a:ln>
        </p:spPr>
        <p:txBody>
          <a:bodyPr spcFirstLastPara="1" wrap="square" lIns="91425" tIns="45700" rIns="91425" bIns="45700" anchor="t" anchorCtr="0">
            <a:noAutofit/>
          </a:bodyPr>
          <a:lstStyle/>
          <a:p>
            <a:pPr marL="0" marR="0">
              <a:lnSpc>
                <a:spcPct val="115000"/>
              </a:lnSpc>
              <a:spcBef>
                <a:spcPts val="0"/>
              </a:spcBef>
              <a:spcAft>
                <a:spcPts val="0"/>
              </a:spcAft>
            </a:pPr>
            <a:r>
              <a:rPr lang="en-US" sz="2000" dirty="0">
                <a:effectLst/>
                <a:latin typeface="+mn-lt"/>
                <a:ea typeface="Times New Roman" panose="02020603050405020304" pitchFamily="18" charset="0"/>
              </a:rPr>
              <a:t>The premise of this module is a hypothetical crime scene where someone has died in a rural farm field. When the forensic team arrived, they noticed the man appeared to have taken a bite out of an apple </a:t>
            </a:r>
            <a:r>
              <a:rPr lang="en-US" sz="2000" dirty="0">
                <a:solidFill>
                  <a:srgbClr val="000000"/>
                </a:solidFill>
                <a:effectLst/>
                <a:latin typeface="+mn-lt"/>
                <a:ea typeface="Arial" panose="020B0604020202020204" pitchFamily="34" charset="0"/>
              </a:rPr>
              <a:t>sometime before his death</a:t>
            </a:r>
            <a:r>
              <a:rPr lang="en-US" sz="2000" dirty="0">
                <a:effectLst/>
                <a:latin typeface="+mn-lt"/>
                <a:ea typeface="Times New Roman" panose="02020603050405020304" pitchFamily="18" charset="0"/>
              </a:rPr>
              <a:t>, which was next to the body. They also noticed adult flies of the species </a:t>
            </a:r>
            <a:r>
              <a:rPr lang="en-US" sz="2000" i="1" dirty="0">
                <a:effectLst/>
                <a:latin typeface="+mn-lt"/>
                <a:ea typeface="Times New Roman" panose="02020603050405020304" pitchFamily="18" charset="0"/>
              </a:rPr>
              <a:t>Drosophila melanogaster</a:t>
            </a:r>
            <a:r>
              <a:rPr lang="en-US" sz="2000" dirty="0">
                <a:effectLst/>
                <a:latin typeface="+mn-lt"/>
                <a:ea typeface="Times New Roman" panose="02020603050405020304" pitchFamily="18" charset="0"/>
              </a:rPr>
              <a:t> and blow flies flying around the body and the apple.  Photos were taken of the apple and the person where the flies were aggregating. The instructor of the module may provide varied data and details of the environment to present different scenarios to groups within a class or for different years in teaching this module. Below is the data we provide as a template for potential factors which could be relevant to determining the time of death of the body. Further investigation into the location and developmental stages of the insects will shed light on the matter.</a:t>
            </a:r>
            <a:endParaRPr lang="en-US" sz="2000" dirty="0">
              <a:effectLst/>
              <a:latin typeface="+mn-lt"/>
              <a:ea typeface="Calibri" panose="020F0502020204030204" pitchFamily="34" charset="0"/>
            </a:endParaRPr>
          </a:p>
          <a:p>
            <a:pPr marL="0" marR="0">
              <a:lnSpc>
                <a:spcPct val="115000"/>
              </a:lnSpc>
              <a:spcBef>
                <a:spcPts val="0"/>
              </a:spcBef>
              <a:spcAft>
                <a:spcPts val="0"/>
              </a:spcAft>
            </a:pPr>
            <a:r>
              <a:rPr lang="en-US" sz="2000" dirty="0">
                <a:effectLst/>
                <a:latin typeface="+mn-lt"/>
                <a:ea typeface="Times New Roman" panose="02020603050405020304" pitchFamily="18" charset="0"/>
              </a:rPr>
              <a:t>	The goal is for you to estimate </a:t>
            </a:r>
            <a:r>
              <a:rPr lang="en-US" sz="2000" dirty="0">
                <a:solidFill>
                  <a:srgbClr val="000000"/>
                </a:solidFill>
                <a:effectLst/>
                <a:latin typeface="+mn-lt"/>
                <a:ea typeface="Times New Roman" panose="02020603050405020304" pitchFamily="18" charset="0"/>
              </a:rPr>
              <a:t>the time frame in which the person died with or without additional experimentation. Protocols are provided to recreate the scene with physical modeling.  Variations in the experimentation are detailed with agar plates and food for insect developmental studies. There are various tasks that one might be assigned to work through. </a:t>
            </a:r>
            <a:endParaRPr lang="en-US" sz="2000" dirty="0">
              <a:effectLst/>
              <a:latin typeface="+mn-lt"/>
              <a:ea typeface="Calibri" panose="020F0502020204030204" pitchFamily="34" charset="0"/>
            </a:endParaRPr>
          </a:p>
          <a:p>
            <a:pPr marL="0" marR="0">
              <a:lnSpc>
                <a:spcPct val="115000"/>
              </a:lnSpc>
              <a:spcBef>
                <a:spcPts val="0"/>
              </a:spcBef>
              <a:spcAft>
                <a:spcPts val="0"/>
              </a:spcAft>
            </a:pPr>
            <a:r>
              <a:rPr lang="en-US" sz="2000" dirty="0">
                <a:solidFill>
                  <a:srgbClr val="000000"/>
                </a:solidFill>
                <a:effectLst/>
                <a:latin typeface="+mn-lt"/>
                <a:ea typeface="Times New Roman" panose="02020603050405020304" pitchFamily="18" charset="0"/>
              </a:rPr>
              <a:t> </a:t>
            </a:r>
            <a:endParaRPr lang="en-US" sz="2000" dirty="0">
              <a:effectLst/>
              <a:latin typeface="+mn-lt"/>
              <a:ea typeface="Calibri" panose="020F0502020204030204" pitchFamily="34" charset="0"/>
            </a:endParaRPr>
          </a:p>
          <a:p>
            <a:pPr marL="0" marR="0">
              <a:lnSpc>
                <a:spcPct val="115000"/>
              </a:lnSpc>
              <a:spcBef>
                <a:spcPts val="0"/>
              </a:spcBef>
              <a:spcAft>
                <a:spcPts val="0"/>
              </a:spcAft>
            </a:pPr>
            <a:r>
              <a:rPr lang="en-US" sz="2000" dirty="0">
                <a:solidFill>
                  <a:srgbClr val="000000"/>
                </a:solidFill>
                <a:effectLst/>
                <a:latin typeface="+mn-lt"/>
                <a:ea typeface="Times New Roman" panose="02020603050405020304" pitchFamily="18" charset="0"/>
              </a:rPr>
              <a:t>Conditions:</a:t>
            </a:r>
            <a:endParaRPr lang="en-US" sz="2000" dirty="0">
              <a:effectLst/>
              <a:latin typeface="+mn-lt"/>
              <a:ea typeface="Calibri" panose="020F0502020204030204" pitchFamily="34" charset="0"/>
            </a:endParaRPr>
          </a:p>
          <a:p>
            <a:pPr marL="0" marR="0">
              <a:lnSpc>
                <a:spcPct val="115000"/>
              </a:lnSpc>
              <a:spcBef>
                <a:spcPts val="0"/>
              </a:spcBef>
              <a:spcAft>
                <a:spcPts val="0"/>
              </a:spcAft>
            </a:pPr>
            <a:r>
              <a:rPr lang="en-US" sz="2000" dirty="0">
                <a:solidFill>
                  <a:srgbClr val="000000"/>
                </a:solidFill>
                <a:effectLst/>
                <a:latin typeface="+mn-lt"/>
                <a:ea typeface="Times New Roman" panose="02020603050405020304" pitchFamily="18" charset="0"/>
              </a:rPr>
              <a:t>For the last 2 weeks, the weather has consisted of mild weather 70</a:t>
            </a:r>
            <a:r>
              <a:rPr lang="en-US" sz="2000" baseline="30000" dirty="0">
                <a:solidFill>
                  <a:srgbClr val="000000"/>
                </a:solidFill>
                <a:effectLst/>
                <a:latin typeface="+mn-lt"/>
                <a:ea typeface="Times New Roman" panose="02020603050405020304" pitchFamily="18" charset="0"/>
              </a:rPr>
              <a:t>0</a:t>
            </a:r>
            <a:r>
              <a:rPr lang="en-US" sz="2000" dirty="0">
                <a:solidFill>
                  <a:srgbClr val="000000"/>
                </a:solidFill>
                <a:effectLst/>
                <a:latin typeface="+mn-lt"/>
                <a:ea typeface="Times New Roman" panose="02020603050405020304" pitchFamily="18" charset="0"/>
              </a:rPr>
              <a:t>F (21.1</a:t>
            </a:r>
            <a:r>
              <a:rPr lang="en-US" sz="2000" baseline="30000" dirty="0">
                <a:solidFill>
                  <a:srgbClr val="000000"/>
                </a:solidFill>
                <a:effectLst/>
                <a:latin typeface="+mn-lt"/>
                <a:ea typeface="Times New Roman" panose="02020603050405020304" pitchFamily="18" charset="0"/>
              </a:rPr>
              <a:t>0</a:t>
            </a:r>
            <a:r>
              <a:rPr lang="en-US" sz="2000" dirty="0">
                <a:solidFill>
                  <a:srgbClr val="000000"/>
                </a:solidFill>
                <a:effectLst/>
                <a:latin typeface="+mn-lt"/>
                <a:ea typeface="Times New Roman" panose="02020603050405020304" pitchFamily="18" charset="0"/>
              </a:rPr>
              <a:t>C) during the day and at nighttime down to 55</a:t>
            </a:r>
            <a:r>
              <a:rPr lang="en-US" sz="2000" baseline="30000" dirty="0">
                <a:solidFill>
                  <a:srgbClr val="000000"/>
                </a:solidFill>
                <a:effectLst/>
                <a:latin typeface="+mn-lt"/>
                <a:ea typeface="Times New Roman" panose="02020603050405020304" pitchFamily="18" charset="0"/>
              </a:rPr>
              <a:t>0</a:t>
            </a:r>
            <a:r>
              <a:rPr lang="en-US" sz="2000" dirty="0">
                <a:solidFill>
                  <a:srgbClr val="000000"/>
                </a:solidFill>
                <a:effectLst/>
                <a:latin typeface="+mn-lt"/>
                <a:ea typeface="Times New Roman" panose="02020603050405020304" pitchFamily="18" charset="0"/>
              </a:rPr>
              <a:t>F (12.8</a:t>
            </a:r>
            <a:r>
              <a:rPr lang="en-US" sz="2000" baseline="30000" dirty="0">
                <a:solidFill>
                  <a:srgbClr val="000000"/>
                </a:solidFill>
                <a:effectLst/>
                <a:latin typeface="+mn-lt"/>
                <a:ea typeface="Times New Roman" panose="02020603050405020304" pitchFamily="18" charset="0"/>
              </a:rPr>
              <a:t>0</a:t>
            </a:r>
            <a:r>
              <a:rPr lang="en-US" sz="2000" dirty="0">
                <a:solidFill>
                  <a:srgbClr val="000000"/>
                </a:solidFill>
                <a:effectLst/>
                <a:latin typeface="+mn-lt"/>
                <a:ea typeface="Times New Roman" panose="02020603050405020304" pitchFamily="18" charset="0"/>
              </a:rPr>
              <a:t>C). The location is a horse farm in central Kentucky, USA in an open grassy field. No rain for the last two weeks was reported. Some gram-negative bacteria (</a:t>
            </a:r>
            <a:r>
              <a:rPr lang="en-US" sz="2000" i="1" dirty="0">
                <a:effectLst/>
                <a:latin typeface="+mn-lt"/>
                <a:ea typeface="Times New Roman" panose="02020603050405020304" pitchFamily="18" charset="0"/>
              </a:rPr>
              <a:t>Serratia marcescens</a:t>
            </a:r>
            <a:r>
              <a:rPr lang="en-US" sz="2000" dirty="0">
                <a:solidFill>
                  <a:srgbClr val="000000"/>
                </a:solidFill>
                <a:effectLst/>
                <a:latin typeface="+mn-lt"/>
                <a:ea typeface="Times New Roman" panose="02020603050405020304" pitchFamily="18" charset="0"/>
              </a:rPr>
              <a:t>) was present on the apple, along with a little bit of fungus.</a:t>
            </a:r>
            <a:endParaRPr lang="en-US" sz="2000" dirty="0">
              <a:effectLst/>
              <a:latin typeface="+mn-lt"/>
              <a:ea typeface="Calibri" panose="020F0502020204030204" pitchFamily="34" charset="0"/>
            </a:endParaRPr>
          </a:p>
        </p:txBody>
      </p:sp>
      <p:pic>
        <p:nvPicPr>
          <p:cNvPr id="110" name="Google Shape;110;p13" descr="UK Lockup-white.png"/>
          <p:cNvPicPr preferRelativeResize="0"/>
          <p:nvPr/>
        </p:nvPicPr>
        <p:blipFill rotWithShape="1">
          <a:blip r:embed="rId7">
            <a:alphaModFix/>
          </a:blip>
          <a:srcRect/>
          <a:stretch/>
        </p:blipFill>
        <p:spPr>
          <a:xfrm>
            <a:off x="2057400" y="2133600"/>
            <a:ext cx="4678362" cy="1754187"/>
          </a:xfrm>
          <a:prstGeom prst="rect">
            <a:avLst/>
          </a:prstGeom>
          <a:noFill/>
          <a:ln>
            <a:noFill/>
          </a:ln>
        </p:spPr>
      </p:pic>
      <p:sp>
        <p:nvSpPr>
          <p:cNvPr id="113" name="Google Shape;113;p13"/>
          <p:cNvSpPr txBox="1"/>
          <p:nvPr/>
        </p:nvSpPr>
        <p:spPr>
          <a:xfrm>
            <a:off x="990600" y="4953000"/>
            <a:ext cx="8755062" cy="6477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600"/>
              <a:buFont typeface="Arial"/>
              <a:buNone/>
            </a:pPr>
            <a:r>
              <a:rPr lang="en-US" sz="3600" b="1" i="0" u="sng">
                <a:solidFill>
                  <a:schemeClr val="dk1"/>
                </a:solidFill>
                <a:latin typeface="Arial"/>
                <a:ea typeface="Arial"/>
                <a:cs typeface="Arial"/>
                <a:sym typeface="Arial"/>
              </a:rPr>
              <a:t>ABSTRACT</a:t>
            </a:r>
            <a:endParaRPr/>
          </a:p>
        </p:txBody>
      </p:sp>
      <p:sp>
        <p:nvSpPr>
          <p:cNvPr id="114" name="Google Shape;114;p13"/>
          <p:cNvSpPr txBox="1"/>
          <p:nvPr/>
        </p:nvSpPr>
        <p:spPr>
          <a:xfrm>
            <a:off x="830179" y="5715000"/>
            <a:ext cx="9384079" cy="6556500"/>
          </a:xfrm>
          <a:prstGeom prst="rect">
            <a:avLst/>
          </a:prstGeom>
          <a:noFill/>
          <a:ln>
            <a:noFill/>
          </a:ln>
        </p:spPr>
        <p:txBody>
          <a:bodyPr spcFirstLastPara="1" wrap="square" lIns="91425" tIns="45700" rIns="91425" bIns="45700" anchor="t" anchorCtr="0">
            <a:noAutofit/>
          </a:bodyPr>
          <a:lstStyle/>
          <a:p>
            <a:pPr marL="457200" marR="0" algn="just">
              <a:lnSpc>
                <a:spcPct val="115000"/>
              </a:lnSpc>
              <a:spcBef>
                <a:spcPts val="0"/>
              </a:spcBef>
              <a:spcAft>
                <a:spcPts val="0"/>
              </a:spcAft>
            </a:pPr>
            <a:r>
              <a:rPr lang="en-US" sz="1800" dirty="0">
                <a:effectLst/>
                <a:latin typeface="Cambria" panose="02040503050406030204" pitchFamily="18" charset="0"/>
                <a:ea typeface="Cambria" panose="02040503050406030204" pitchFamily="18" charset="0"/>
                <a:cs typeface="Cambria" panose="02040503050406030204" pitchFamily="18" charset="0"/>
              </a:rPr>
              <a:t>Learning about bacteria, fungi, or the developmental stages of insects does not always have the “wow” factor for many college students. If you add a dead body to the mix, it’s amazing how their interest is piqued. An interactive forensic science module was developed with this storyline to provide an authentic forensic investigation of a dead animal. Forensic science considers many variables when documenting and determining conditions to identify the potential time frame of death. In particular, the presence, amount, and developmental stages of bacteria, fungi and insects are commonly used to aid investigations. The developmental stages and preference in behaviors of insects, and the decay of associated plant matter has proven to be particularly beneficial in determining the potential time frame of death of an animal. The case in this module presents a human that has died after taking a bite of fruit. Fruit flies and blow flies are found at the scene. Through experimentation, data gathering, and analysis of the life cycles and behavior of two animal models (fruit fly and blow fly), interpretations of the location of the insects and developmental stages of larvae and pupa lead to a logical assessment of the time of death. We simulated the experimental design of data collection at the scene using laminated copies of fruit fly and blow fly larvae in different developmental stages. The data set and specific details surrounding data collection are provided to support participants in determining the time frame of the dead animal using an experimental protocol. Protocols also are provided to guide the re-creation of the scene using physical models. The lab has been designed to be conducted in the laboratory or remotely using downloadable materials. The laboratory can also be adapted as a CURE class project.</a:t>
            </a:r>
            <a:endParaRPr lang="en-US" sz="1800" dirty="0">
              <a:effectLst/>
              <a:latin typeface="Calibri" panose="020F0502020204030204" pitchFamily="34" charset="0"/>
              <a:ea typeface="Calibri" panose="020F0502020204030204" pitchFamily="34" charset="0"/>
            </a:endParaRPr>
          </a:p>
        </p:txBody>
      </p:sp>
      <p:sp>
        <p:nvSpPr>
          <p:cNvPr id="131" name="Google Shape;131;p13"/>
          <p:cNvSpPr txBox="1"/>
          <p:nvPr/>
        </p:nvSpPr>
        <p:spPr>
          <a:xfrm>
            <a:off x="23698200" y="15468600"/>
            <a:ext cx="3581400" cy="15700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400"/>
              <a:buFont typeface="Times New Roman"/>
              <a:buNone/>
            </a:pPr>
            <a:endParaRPr/>
          </a:p>
        </p:txBody>
      </p:sp>
      <p:sp>
        <p:nvSpPr>
          <p:cNvPr id="135" name="Google Shape;135;p13"/>
          <p:cNvSpPr txBox="1"/>
          <p:nvPr/>
        </p:nvSpPr>
        <p:spPr>
          <a:xfrm>
            <a:off x="30327600" y="4941887"/>
            <a:ext cx="8458200" cy="646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Arial"/>
              <a:buNone/>
            </a:pPr>
            <a:r>
              <a:rPr lang="en-US" sz="3600" b="1" i="0" u="sng" dirty="0">
                <a:solidFill>
                  <a:schemeClr val="dk1"/>
                </a:solidFill>
                <a:latin typeface="Arial"/>
                <a:ea typeface="Arial"/>
                <a:cs typeface="Arial"/>
                <a:sym typeface="Arial"/>
              </a:rPr>
              <a:t>Learning objectives for this exercise</a:t>
            </a:r>
            <a:endParaRPr dirty="0"/>
          </a:p>
        </p:txBody>
      </p:sp>
      <p:sp>
        <p:nvSpPr>
          <p:cNvPr id="139" name="Google Shape;139;p13"/>
          <p:cNvSpPr txBox="1"/>
          <p:nvPr/>
        </p:nvSpPr>
        <p:spPr>
          <a:xfrm>
            <a:off x="30480000" y="31165800"/>
            <a:ext cx="8702675" cy="461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dirty="0"/>
          </a:p>
        </p:txBody>
      </p:sp>
      <p:sp>
        <p:nvSpPr>
          <p:cNvPr id="140" name="Google Shape;140;p13"/>
          <p:cNvSpPr txBox="1"/>
          <p:nvPr/>
        </p:nvSpPr>
        <p:spPr>
          <a:xfrm>
            <a:off x="30353006" y="25553556"/>
            <a:ext cx="4376737" cy="646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Arial"/>
              <a:buNone/>
            </a:pPr>
            <a:r>
              <a:rPr lang="en-US" sz="3600" b="1" i="0" u="sng" dirty="0">
                <a:solidFill>
                  <a:schemeClr val="dk1"/>
                </a:solidFill>
                <a:latin typeface="Arial"/>
                <a:ea typeface="Arial"/>
                <a:cs typeface="Arial"/>
                <a:sym typeface="Arial"/>
              </a:rPr>
              <a:t>References</a:t>
            </a:r>
            <a:endParaRPr dirty="0"/>
          </a:p>
        </p:txBody>
      </p:sp>
      <p:pic>
        <p:nvPicPr>
          <p:cNvPr id="61" name="Picture 2" descr="Image result for university of kentuck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60524" y="1630362"/>
            <a:ext cx="5075238"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a16="http://schemas.microsoft.com/office/drawing/2014/main" id="{78F2E1A1-EBCC-44FC-9D72-D8414A55DCD4}"/>
              </a:ext>
            </a:extLst>
          </p:cNvPr>
          <p:cNvSpPr>
            <a:spLocks noChangeArrowheads="1"/>
          </p:cNvSpPr>
          <p:nvPr/>
        </p:nvSpPr>
        <p:spPr bwMode="auto">
          <a:xfrm>
            <a:off x="30562596" y="5632010"/>
            <a:ext cx="7794625" cy="9140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Students will be able to: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Integrate observations to make predictions     </a:t>
            </a:r>
          </a:p>
          <a:p>
            <a:pPr marR="0" lvl="0" algn="l" defTabSz="914400" rtl="0" eaLnBrk="0" fontAlgn="base" latinLnBrk="0" hangingPunct="0">
              <a:lnSpc>
                <a:spcPct val="100000"/>
              </a:lnSpc>
              <a:spcBef>
                <a:spcPct val="0"/>
              </a:spcBef>
              <a:spcAft>
                <a:spcPct val="0"/>
              </a:spcAft>
              <a:buClrTx/>
              <a:buSzTx/>
              <a:tabLst/>
            </a:pP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based on evidence.</a:t>
            </a: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2. Utilize literature research to help make a prediction.</a:t>
            </a: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3. Identify developmental stages and environmental impacts for the insects used in the study.</a:t>
            </a: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4. Create and design a model to support the evidence</a:t>
            </a: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5. </a:t>
            </a:r>
            <a:r>
              <a:rPr kumimoji="0" lang="en-US" altLang="en-US"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Describe how forensic scientists use evidence and inference to solve a problem.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6. Discuss diet choices and impact of variables such as the presence of bacteria and their toxins for insect larvae</a:t>
            </a:r>
            <a:r>
              <a:rPr kumimoji="0" lang="en-US" altLang="en-US" sz="2800" b="0" i="0" u="none" strike="noStrike" cap="none" normalizeH="0" baseline="0" dirty="0">
                <a:ln>
                  <a:noFill/>
                </a:ln>
                <a:solidFill>
                  <a:schemeClr val="tx1"/>
                </a:solidFill>
                <a:effectLst/>
                <a:latin typeface="Arial" panose="020B0604020202020204" pitchFamily="34" charset="0"/>
              </a:rPr>
              <a:t> </a:t>
            </a:r>
          </a:p>
        </p:txBody>
      </p:sp>
      <p:pic>
        <p:nvPicPr>
          <p:cNvPr id="68" name="image7.png">
            <a:extLst>
              <a:ext uri="{FF2B5EF4-FFF2-40B4-BE49-F238E27FC236}">
                <a16:creationId xmlns:a16="http://schemas.microsoft.com/office/drawing/2014/main" id="{E51A8245-D35D-4E50-9D9D-7617F0835554}"/>
              </a:ext>
            </a:extLst>
          </p:cNvPr>
          <p:cNvPicPr/>
          <p:nvPr/>
        </p:nvPicPr>
        <p:blipFill>
          <a:blip r:embed="rId9"/>
          <a:srcRect/>
          <a:stretch>
            <a:fillRect/>
          </a:stretch>
        </p:blipFill>
        <p:spPr>
          <a:xfrm>
            <a:off x="1310481" y="22739350"/>
            <a:ext cx="2852738" cy="3243263"/>
          </a:xfrm>
          <a:prstGeom prst="rect">
            <a:avLst/>
          </a:prstGeom>
          <a:ln/>
        </p:spPr>
      </p:pic>
      <p:pic>
        <p:nvPicPr>
          <p:cNvPr id="67" name="image3.png">
            <a:extLst>
              <a:ext uri="{FF2B5EF4-FFF2-40B4-BE49-F238E27FC236}">
                <a16:creationId xmlns:a16="http://schemas.microsoft.com/office/drawing/2014/main" id="{F2A0C557-282C-42BD-983B-CA8BC7120222}"/>
              </a:ext>
            </a:extLst>
          </p:cNvPr>
          <p:cNvPicPr/>
          <p:nvPr/>
        </p:nvPicPr>
        <p:blipFill>
          <a:blip r:embed="rId10"/>
          <a:srcRect/>
          <a:stretch>
            <a:fillRect/>
          </a:stretch>
        </p:blipFill>
        <p:spPr>
          <a:xfrm>
            <a:off x="3574030" y="22739351"/>
            <a:ext cx="1285944" cy="1371600"/>
          </a:xfrm>
          <a:prstGeom prst="rect">
            <a:avLst/>
          </a:prstGeom>
          <a:ln/>
        </p:spPr>
      </p:pic>
      <p:pic>
        <p:nvPicPr>
          <p:cNvPr id="69" name="image1.jpg" descr="A picture containing animal, indoor, dog, pan&#10;&#10;Description automatically generated">
            <a:extLst>
              <a:ext uri="{FF2B5EF4-FFF2-40B4-BE49-F238E27FC236}">
                <a16:creationId xmlns:a16="http://schemas.microsoft.com/office/drawing/2014/main" id="{28F63EFB-24B3-4307-85FC-5339094129E4}"/>
              </a:ext>
            </a:extLst>
          </p:cNvPr>
          <p:cNvPicPr/>
          <p:nvPr/>
        </p:nvPicPr>
        <p:blipFill>
          <a:blip r:embed="rId11"/>
          <a:srcRect l="20825" t="11228" r="22158" b="7502"/>
          <a:stretch>
            <a:fillRect/>
          </a:stretch>
        </p:blipFill>
        <p:spPr>
          <a:xfrm rot="5400000">
            <a:off x="18807907" y="12124532"/>
            <a:ext cx="2370137" cy="2286000"/>
          </a:xfrm>
          <a:prstGeom prst="rect">
            <a:avLst/>
          </a:prstGeom>
          <a:ln/>
        </p:spPr>
      </p:pic>
      <p:sp>
        <p:nvSpPr>
          <p:cNvPr id="8" name="TextBox 7">
            <a:extLst>
              <a:ext uri="{FF2B5EF4-FFF2-40B4-BE49-F238E27FC236}">
                <a16:creationId xmlns:a16="http://schemas.microsoft.com/office/drawing/2014/main" id="{021598E0-F601-42B1-83A1-7480F77A9550}"/>
              </a:ext>
            </a:extLst>
          </p:cNvPr>
          <p:cNvSpPr txBox="1"/>
          <p:nvPr/>
        </p:nvSpPr>
        <p:spPr>
          <a:xfrm>
            <a:off x="30431497" y="19554121"/>
            <a:ext cx="8080375" cy="6035498"/>
          </a:xfrm>
          <a:prstGeom prst="rect">
            <a:avLst/>
          </a:prstGeom>
          <a:noFill/>
        </p:spPr>
        <p:txBody>
          <a:bodyPr wrap="square" rtlCol="0">
            <a:spAutoFit/>
          </a:bodyPr>
          <a:lstStyle/>
          <a:p>
            <a:pPr marL="0" marR="0" algn="just">
              <a:lnSpc>
                <a:spcPct val="115000"/>
              </a:lnSpc>
              <a:spcBef>
                <a:spcPts val="0"/>
              </a:spcBef>
              <a:spcAft>
                <a:spcPts val="0"/>
              </a:spcAft>
            </a:pPr>
            <a:r>
              <a:rPr lang="en-US" sz="2800" dirty="0">
                <a:effectLst/>
                <a:latin typeface="+mn-lt"/>
                <a:ea typeface="Times New Roman" panose="02020603050405020304" pitchFamily="18" charset="0"/>
              </a:rPr>
              <a:t>For </a:t>
            </a:r>
            <a:r>
              <a:rPr lang="en-US" sz="2800" b="1" dirty="0">
                <a:solidFill>
                  <a:srgbClr val="FF0000"/>
                </a:solidFill>
                <a:effectLst/>
                <a:latin typeface="+mn-lt"/>
                <a:ea typeface="Times New Roman" panose="02020603050405020304" pitchFamily="18" charset="0"/>
              </a:rPr>
              <a:t>remote learning </a:t>
            </a:r>
            <a:r>
              <a:rPr lang="en-US" sz="2800" dirty="0">
                <a:effectLst/>
                <a:latin typeface="+mn-lt"/>
                <a:ea typeface="Times New Roman" panose="02020603050405020304" pitchFamily="18" charset="0"/>
              </a:rPr>
              <a:t>with participants please download a kit for sending to students after adjusting the content as needed. </a:t>
            </a:r>
          </a:p>
          <a:p>
            <a:pPr marL="0" marR="0" algn="just">
              <a:lnSpc>
                <a:spcPct val="115000"/>
              </a:lnSpc>
              <a:spcBef>
                <a:spcPts val="0"/>
              </a:spcBef>
              <a:spcAft>
                <a:spcPts val="0"/>
              </a:spcAft>
            </a:pPr>
            <a:endParaRPr lang="en-US" sz="3200" b="1" dirty="0">
              <a:effectLst/>
              <a:latin typeface="+mn-lt"/>
              <a:ea typeface="Times New Roman" panose="02020603050405020304" pitchFamily="18" charset="0"/>
            </a:endParaRPr>
          </a:p>
          <a:p>
            <a:pPr marL="0" marR="0" algn="just">
              <a:lnSpc>
                <a:spcPct val="115000"/>
              </a:lnSpc>
              <a:spcBef>
                <a:spcPts val="0"/>
              </a:spcBef>
              <a:spcAft>
                <a:spcPts val="0"/>
              </a:spcAft>
            </a:pPr>
            <a:r>
              <a:rPr lang="en-US" sz="3200" b="1" dirty="0">
                <a:effectLst/>
                <a:latin typeface="+mn-lt"/>
                <a:ea typeface="Times New Roman" panose="02020603050405020304" pitchFamily="18" charset="0"/>
              </a:rPr>
              <a:t>Please see website</a:t>
            </a:r>
            <a:r>
              <a:rPr lang="en-US" sz="3200" dirty="0">
                <a:effectLst/>
                <a:latin typeface="+mn-lt"/>
                <a:ea typeface="Calibri" panose="020F0502020204030204" pitchFamily="34" charset="0"/>
              </a:rPr>
              <a:t> </a:t>
            </a:r>
            <a:r>
              <a:rPr lang="en-US" sz="3200" b="1" dirty="0">
                <a:effectLst/>
                <a:latin typeface="+mn-lt"/>
                <a:ea typeface="Times New Roman" panose="02020603050405020304" pitchFamily="18" charset="0"/>
              </a:rPr>
              <a:t>for more details</a:t>
            </a:r>
            <a:endParaRPr lang="en-US" sz="3200" dirty="0">
              <a:effectLst/>
              <a:latin typeface="+mn-lt"/>
              <a:ea typeface="Calibri" panose="020F0502020204030204" pitchFamily="34" charset="0"/>
            </a:endParaRPr>
          </a:p>
          <a:p>
            <a:pPr marL="0" marR="0" algn="just">
              <a:lnSpc>
                <a:spcPct val="115000"/>
              </a:lnSpc>
              <a:spcBef>
                <a:spcPts val="0"/>
              </a:spcBef>
              <a:spcAft>
                <a:spcPts val="0"/>
              </a:spcAft>
            </a:pPr>
            <a:r>
              <a:rPr lang="en-US" sz="3200" b="1" u="sng" dirty="0">
                <a:solidFill>
                  <a:schemeClr val="accent2"/>
                </a:solidFill>
                <a:effectLst/>
                <a:latin typeface="+mn-lt"/>
                <a:ea typeface="Times New Roman" panose="02020603050405020304" pitchFamily="18" charset="0"/>
                <a:hlinkClick r:id="rId12">
                  <a:extLst>
                    <a:ext uri="{A12FA001-AC4F-418D-AE19-62706E023703}">
                      <ahyp:hlinkClr xmlns:ahyp="http://schemas.microsoft.com/office/drawing/2018/hyperlinkcolor" val="tx"/>
                    </a:ext>
                  </a:extLst>
                </a:hlinkClick>
              </a:rPr>
              <a:t>http://web.as.uky.edu/Biology/faculty/cooper/ABLE-2021/ABLE-2021-Body%20farm/Home-Forensics%20for%20the%20body%20farm-ABLE%202021.htm</a:t>
            </a:r>
            <a:endParaRPr lang="en-US" sz="3200" dirty="0">
              <a:solidFill>
                <a:schemeClr val="accent2"/>
              </a:solidFill>
              <a:effectLst/>
              <a:latin typeface="+mn-lt"/>
              <a:ea typeface="Calibri" panose="020F0502020204030204" pitchFamily="34" charset="0"/>
            </a:endParaRPr>
          </a:p>
          <a:p>
            <a:endParaRPr lang="en-US" sz="3200" dirty="0">
              <a:latin typeface="+mn-lt"/>
            </a:endParaRPr>
          </a:p>
        </p:txBody>
      </p:sp>
      <p:pic>
        <p:nvPicPr>
          <p:cNvPr id="71" name="Picture 70" descr="A picture containing text&#10;&#10;Description automatically generated">
            <a:extLst>
              <a:ext uri="{FF2B5EF4-FFF2-40B4-BE49-F238E27FC236}">
                <a16:creationId xmlns:a16="http://schemas.microsoft.com/office/drawing/2014/main" id="{9E7BB64C-4886-47D7-B14E-78B66F788FD7}"/>
              </a:ext>
            </a:extLst>
          </p:cNvPr>
          <p:cNvPicPr/>
          <p:nvPr/>
        </p:nvPicPr>
        <p:blipFill>
          <a:blip r:embed="rId13">
            <a:extLst>
              <a:ext uri="{28A0092B-C50C-407E-A947-70E740481C1C}">
                <a14:useLocalDpi xmlns:a14="http://schemas.microsoft.com/office/drawing/2010/main" val="0"/>
              </a:ext>
            </a:extLst>
          </a:blip>
          <a:stretch>
            <a:fillRect/>
          </a:stretch>
        </p:blipFill>
        <p:spPr>
          <a:xfrm>
            <a:off x="1286090" y="26460450"/>
            <a:ext cx="8164082" cy="5397500"/>
          </a:xfrm>
          <a:prstGeom prst="rect">
            <a:avLst/>
          </a:prstGeom>
        </p:spPr>
      </p:pic>
      <p:sp>
        <p:nvSpPr>
          <p:cNvPr id="115" name="Google Shape;115;p13"/>
          <p:cNvSpPr txBox="1"/>
          <p:nvPr/>
        </p:nvSpPr>
        <p:spPr>
          <a:xfrm>
            <a:off x="1312863" y="25815131"/>
            <a:ext cx="8631237" cy="12001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Arial"/>
              <a:buNone/>
            </a:pPr>
            <a:r>
              <a:rPr lang="en-US" sz="3600" b="1" i="0" u="sng" dirty="0">
                <a:solidFill>
                  <a:schemeClr val="dk1"/>
                </a:solidFill>
                <a:latin typeface="Arial"/>
                <a:ea typeface="Arial"/>
                <a:cs typeface="Arial"/>
                <a:sym typeface="Arial"/>
              </a:rPr>
              <a:t>METHODS</a:t>
            </a:r>
            <a:endParaRPr dirty="0"/>
          </a:p>
          <a:p>
            <a:pPr marL="0" marR="0" lvl="0" indent="0" algn="l" rtl="0">
              <a:lnSpc>
                <a:spcPct val="100000"/>
              </a:lnSpc>
              <a:spcBef>
                <a:spcPts val="0"/>
              </a:spcBef>
              <a:spcAft>
                <a:spcPts val="0"/>
              </a:spcAft>
              <a:buNone/>
            </a:pPr>
            <a:endParaRPr sz="3600" b="1" i="0" u="sng" dirty="0">
              <a:solidFill>
                <a:schemeClr val="dk1"/>
              </a:solidFill>
              <a:latin typeface="Arial"/>
              <a:ea typeface="Arial"/>
              <a:cs typeface="Arial"/>
              <a:sym typeface="Arial"/>
            </a:endParaRPr>
          </a:p>
        </p:txBody>
      </p:sp>
      <p:sp>
        <p:nvSpPr>
          <p:cNvPr id="38" name="TextBox 37">
            <a:extLst>
              <a:ext uri="{FF2B5EF4-FFF2-40B4-BE49-F238E27FC236}">
                <a16:creationId xmlns:a16="http://schemas.microsoft.com/office/drawing/2014/main" id="{6471DBE9-042D-4F8C-98BA-838F829D14CD}"/>
              </a:ext>
            </a:extLst>
          </p:cNvPr>
          <p:cNvSpPr txBox="1"/>
          <p:nvPr/>
        </p:nvSpPr>
        <p:spPr>
          <a:xfrm>
            <a:off x="21631275" y="14389726"/>
            <a:ext cx="7229474" cy="1200329"/>
          </a:xfrm>
          <a:prstGeom prst="rect">
            <a:avLst/>
          </a:prstGeom>
          <a:noFill/>
        </p:spPr>
        <p:txBody>
          <a:bodyPr wrap="square">
            <a:spAutoFit/>
          </a:bodyPr>
          <a:lstStyle/>
          <a:p>
            <a:r>
              <a:rPr lang="en-US" sz="1800" dirty="0"/>
              <a:t>Ong C, Yung LY, Cai Y, Bay BH, </a:t>
            </a:r>
            <a:r>
              <a:rPr lang="en-US" sz="1800" dirty="0" err="1"/>
              <a:t>Baeg</a:t>
            </a:r>
            <a:r>
              <a:rPr lang="en-US" sz="1800" dirty="0"/>
              <a:t> GH. Drosophila melanogaster as a model organism to study nanotoxicity. Nanotoxicology. 2015 May;9(3):396-403. </a:t>
            </a:r>
            <a:r>
              <a:rPr lang="en-US" sz="1800" dirty="0" err="1"/>
              <a:t>doi</a:t>
            </a:r>
            <a:r>
              <a:rPr lang="en-US" sz="1800" dirty="0"/>
              <a:t>: 10.3109/17435390.2014.940405. </a:t>
            </a:r>
            <a:r>
              <a:rPr lang="en-US" sz="1800" dirty="0" err="1"/>
              <a:t>Epub</a:t>
            </a:r>
            <a:r>
              <a:rPr lang="en-US" sz="1800" dirty="0"/>
              <a:t> 2014 Jul 22. PMID: 25051331.</a:t>
            </a:r>
          </a:p>
        </p:txBody>
      </p:sp>
      <p:pic>
        <p:nvPicPr>
          <p:cNvPr id="5" name="Picture 4" descr="Diagram&#10;&#10;Description automatically generated">
            <a:extLst>
              <a:ext uri="{FF2B5EF4-FFF2-40B4-BE49-F238E27FC236}">
                <a16:creationId xmlns:a16="http://schemas.microsoft.com/office/drawing/2014/main" id="{7185CBE4-1EB9-49FF-AE79-49FA374788B5}"/>
              </a:ext>
            </a:extLst>
          </p:cNvPr>
          <p:cNvPicPr>
            <a:picLocks noChangeAspect="1"/>
          </p:cNvPicPr>
          <p:nvPr/>
        </p:nvPicPr>
        <p:blipFill>
          <a:blip r:embed="rId14"/>
          <a:stretch>
            <a:fillRect/>
          </a:stretch>
        </p:blipFill>
        <p:spPr>
          <a:xfrm>
            <a:off x="23449930" y="9030660"/>
            <a:ext cx="6048375" cy="5086350"/>
          </a:xfrm>
          <a:prstGeom prst="rect">
            <a:avLst/>
          </a:prstGeom>
        </p:spPr>
      </p:pic>
      <p:pic>
        <p:nvPicPr>
          <p:cNvPr id="42" name="image2.jpg" descr="A picture containing food, pizza, sitting, small&#10;&#10;Description automatically generated">
            <a:extLst>
              <a:ext uri="{FF2B5EF4-FFF2-40B4-BE49-F238E27FC236}">
                <a16:creationId xmlns:a16="http://schemas.microsoft.com/office/drawing/2014/main" id="{C681850A-069F-410E-A00C-E52E5E644BEE}"/>
              </a:ext>
            </a:extLst>
          </p:cNvPr>
          <p:cNvPicPr/>
          <p:nvPr/>
        </p:nvPicPr>
        <p:blipFill>
          <a:blip r:embed="rId15"/>
          <a:srcRect/>
          <a:stretch>
            <a:fillRect/>
          </a:stretch>
        </p:blipFill>
        <p:spPr>
          <a:xfrm>
            <a:off x="12278342" y="11479995"/>
            <a:ext cx="5200032" cy="3988605"/>
          </a:xfrm>
          <a:prstGeom prst="rect">
            <a:avLst/>
          </a:prstGeom>
          <a:ln/>
        </p:spPr>
      </p:pic>
      <p:sp>
        <p:nvSpPr>
          <p:cNvPr id="6" name="TextBox 5">
            <a:extLst>
              <a:ext uri="{FF2B5EF4-FFF2-40B4-BE49-F238E27FC236}">
                <a16:creationId xmlns:a16="http://schemas.microsoft.com/office/drawing/2014/main" id="{A24C1F3B-EDF3-4305-AD2D-E19AF6B3CC4C}"/>
              </a:ext>
            </a:extLst>
          </p:cNvPr>
          <p:cNvSpPr txBox="1"/>
          <p:nvPr/>
        </p:nvSpPr>
        <p:spPr>
          <a:xfrm>
            <a:off x="24113296" y="25233984"/>
            <a:ext cx="5385009" cy="6124754"/>
          </a:xfrm>
          <a:prstGeom prst="rect">
            <a:avLst/>
          </a:prstGeom>
          <a:noFill/>
        </p:spPr>
        <p:txBody>
          <a:bodyPr wrap="square" rtlCol="0">
            <a:spAutoFit/>
          </a:bodyPr>
          <a:lstStyle/>
          <a:p>
            <a:r>
              <a:rPr lang="en-US" sz="2800" dirty="0">
                <a:effectLst/>
                <a:latin typeface="+mn-lt"/>
                <a:ea typeface="Times New Roman" panose="02020603050405020304" pitchFamily="18" charset="0"/>
              </a:rPr>
              <a:t>A potential experimental design to investigate the choices of blow flies and Drosophila for egg laying depending on the presence and concentration of LPS in the agar (top panel). The choice of eating food not tainted or tainted with LPS and variation in concentration of LPS. Here food is placed close together in strips so larvae could choose relatively easily between the food groups after emerging from the egg cases. </a:t>
            </a:r>
            <a:endParaRPr lang="en-US" sz="2800" dirty="0">
              <a:latin typeface="+mn-lt"/>
            </a:endParaRPr>
          </a:p>
        </p:txBody>
      </p:sp>
      <p:sp>
        <p:nvSpPr>
          <p:cNvPr id="9" name="TextBox 8">
            <a:extLst>
              <a:ext uri="{FF2B5EF4-FFF2-40B4-BE49-F238E27FC236}">
                <a16:creationId xmlns:a16="http://schemas.microsoft.com/office/drawing/2014/main" id="{C30E6150-EDE4-469A-B111-F6D67586BBBE}"/>
              </a:ext>
            </a:extLst>
          </p:cNvPr>
          <p:cNvSpPr txBox="1"/>
          <p:nvPr/>
        </p:nvSpPr>
        <p:spPr>
          <a:xfrm>
            <a:off x="30381700" y="16474029"/>
            <a:ext cx="8672179" cy="2246769"/>
          </a:xfrm>
          <a:prstGeom prst="rect">
            <a:avLst/>
          </a:prstGeom>
          <a:noFill/>
        </p:spPr>
        <p:txBody>
          <a:bodyPr wrap="square" rtlCol="0">
            <a:spAutoFit/>
          </a:bodyPr>
          <a:lstStyle/>
          <a:p>
            <a:r>
              <a:rPr lang="en-US" sz="2800" dirty="0"/>
              <a:t>Participants can provide details on how the outcome of how each task was managed. In explaining their results, the participants can list out the steps that led to the outcome, as well as any potential confounding factors that they may have thought about.</a:t>
            </a:r>
          </a:p>
        </p:txBody>
      </p:sp>
      <p:sp>
        <p:nvSpPr>
          <p:cNvPr id="10" name="TextBox 9">
            <a:extLst>
              <a:ext uri="{FF2B5EF4-FFF2-40B4-BE49-F238E27FC236}">
                <a16:creationId xmlns:a16="http://schemas.microsoft.com/office/drawing/2014/main" id="{20288BFB-DBDD-47FA-A1CE-72A9DFE5BC0D}"/>
              </a:ext>
            </a:extLst>
          </p:cNvPr>
          <p:cNvSpPr txBox="1"/>
          <p:nvPr/>
        </p:nvSpPr>
        <p:spPr>
          <a:xfrm>
            <a:off x="30327600" y="26045709"/>
            <a:ext cx="8726279" cy="6463308"/>
          </a:xfrm>
          <a:prstGeom prst="rect">
            <a:avLst/>
          </a:prstGeom>
          <a:noFill/>
        </p:spPr>
        <p:txBody>
          <a:bodyPr wrap="square" rtlCol="0">
            <a:spAutoFit/>
          </a:bodyPr>
          <a:lstStyle/>
          <a:p>
            <a:endParaRPr lang="en-US" sz="1800" dirty="0">
              <a:solidFill>
                <a:srgbClr val="000000"/>
              </a:solidFill>
              <a:effectLst/>
              <a:latin typeface="Times New Roman" panose="02020603050405020304" pitchFamily="18" charset="0"/>
              <a:ea typeface="Times New Roman" panose="02020603050405020304" pitchFamily="18" charset="0"/>
            </a:endParaRPr>
          </a:p>
          <a:p>
            <a:r>
              <a:rPr lang="en-US" sz="1800" dirty="0">
                <a:solidFill>
                  <a:schemeClr val="tx1"/>
                </a:solidFill>
                <a:effectLst/>
                <a:latin typeface="+mj-lt"/>
                <a:ea typeface="Times New Roman" panose="02020603050405020304" pitchFamily="18" charset="0"/>
                <a:cs typeface="Times New Roman" panose="02020603050405020304" pitchFamily="18" charset="0"/>
              </a:rPr>
              <a:t>Bernard, J., Marguerite, N., Inks, M. and Cooper, R.L. (2020) Opposing responses of bacterial endotoxin lipopolysaccharide (LPS) and TRPA1 thermal receptors on synaptic transmission and resting membrane potential. Current Research in Bacteriology 13(1): 10-21. DOI: 10.3923/crb.2020.10.21 </a:t>
            </a:r>
            <a:r>
              <a:rPr lang="en-US" sz="1800" u="sng" dirty="0">
                <a:solidFill>
                  <a:schemeClr val="tx1"/>
                </a:solidFill>
                <a:effectLst/>
                <a:latin typeface="+mj-lt"/>
                <a:ea typeface="Times New Roman" panose="02020603050405020304" pitchFamily="18" charset="0"/>
                <a:cs typeface="Times New Roman" panose="02020603050405020304" pitchFamily="18" charset="0"/>
                <a:hlinkClick r:id="rId16">
                  <a:extLst>
                    <a:ext uri="{A12FA001-AC4F-418D-AE19-62706E023703}">
                      <ahyp:hlinkClr xmlns:ahyp="http://schemas.microsoft.com/office/drawing/2018/hyperlinkcolor" val="tx"/>
                    </a:ext>
                  </a:extLst>
                </a:hlinkClick>
              </a:rPr>
              <a:t>http://docsdrive.com/pdfs/ansinet/crb/2020/10-21.pdf</a:t>
            </a:r>
            <a:endParaRPr lang="en-US" sz="1800" u="sng" dirty="0">
              <a:solidFill>
                <a:schemeClr val="tx1"/>
              </a:solidFill>
              <a:effectLst/>
              <a:latin typeface="+mj-lt"/>
              <a:ea typeface="Times New Roman" panose="02020603050405020304" pitchFamily="18" charset="0"/>
              <a:cs typeface="Times New Roman" panose="02020603050405020304" pitchFamily="18" charset="0"/>
            </a:endParaRPr>
          </a:p>
          <a:p>
            <a:endParaRPr lang="en-US" sz="1800" u="sng" dirty="0">
              <a:solidFill>
                <a:schemeClr val="tx1"/>
              </a:solidFill>
              <a:effectLst/>
              <a:latin typeface="+mj-lt"/>
              <a:ea typeface="Times New Roman" panose="02020603050405020304" pitchFamily="18" charset="0"/>
              <a:cs typeface="Times New Roman" panose="02020603050405020304" pitchFamily="18" charset="0"/>
            </a:endParaRPr>
          </a:p>
          <a:p>
            <a:r>
              <a:rPr lang="en-US" sz="1800" dirty="0" err="1">
                <a:latin typeface="+mj-lt"/>
              </a:rPr>
              <a:t>Caravaca</a:t>
            </a:r>
            <a:r>
              <a:rPr lang="en-US" sz="1800" dirty="0">
                <a:latin typeface="+mj-lt"/>
              </a:rPr>
              <a:t> JM, Lei EP. Maintenance of a Drosophila melanogaster Population Cage. J Vis Exp. 2016 Mar 15;(109):53756. </a:t>
            </a:r>
            <a:r>
              <a:rPr lang="en-US" sz="1800" dirty="0" err="1">
                <a:latin typeface="+mj-lt"/>
              </a:rPr>
              <a:t>doi</a:t>
            </a:r>
            <a:r>
              <a:rPr lang="en-US" sz="1800" dirty="0">
                <a:latin typeface="+mj-lt"/>
              </a:rPr>
              <a:t>: 10.3791/53756. PMID: 27023790; PMCID: PMC4829027.</a:t>
            </a:r>
          </a:p>
          <a:p>
            <a:endParaRPr lang="en-US" sz="1800" u="sng" dirty="0">
              <a:solidFill>
                <a:schemeClr val="tx1"/>
              </a:solidFill>
              <a:effectLst/>
              <a:latin typeface="+mj-lt"/>
              <a:ea typeface="Times New Roman" panose="02020603050405020304" pitchFamily="18" charset="0"/>
              <a:cs typeface="Times New Roman" panose="02020603050405020304" pitchFamily="18" charset="0"/>
            </a:endParaRPr>
          </a:p>
          <a:p>
            <a:endParaRPr lang="en-US" sz="1800" dirty="0">
              <a:solidFill>
                <a:schemeClr val="tx1"/>
              </a:solidFill>
              <a:effectLst/>
              <a:latin typeface="+mj-lt"/>
              <a:ea typeface="Times New Roman" panose="02020603050405020304" pitchFamily="18" charset="0"/>
              <a:cs typeface="Times New Roman" panose="02020603050405020304" pitchFamily="18" charset="0"/>
            </a:endParaRPr>
          </a:p>
          <a:p>
            <a:r>
              <a:rPr lang="en-US" sz="1800" dirty="0">
                <a:solidFill>
                  <a:srgbClr val="000000"/>
                </a:solidFill>
                <a:effectLst/>
                <a:latin typeface="+mj-lt"/>
                <a:ea typeface="Times New Roman" panose="02020603050405020304" pitchFamily="18" charset="0"/>
              </a:rPr>
              <a:t>National Research Council. 2012. </a:t>
            </a:r>
            <a:r>
              <a:rPr lang="en-US" sz="1800" i="1" dirty="0">
                <a:solidFill>
                  <a:srgbClr val="000000"/>
                </a:solidFill>
                <a:effectLst/>
                <a:latin typeface="+mj-lt"/>
                <a:ea typeface="Times New Roman" panose="02020603050405020304" pitchFamily="18" charset="0"/>
              </a:rPr>
              <a:t>A Framework for K-12 Science Education: Practices, Crosscutting Concepts, and Core Ideas.</a:t>
            </a:r>
            <a:r>
              <a:rPr lang="en-US" sz="1800" dirty="0">
                <a:solidFill>
                  <a:srgbClr val="000000"/>
                </a:solidFill>
                <a:effectLst/>
                <a:latin typeface="+mj-lt"/>
                <a:ea typeface="Times New Roman" panose="02020603050405020304" pitchFamily="18" charset="0"/>
              </a:rPr>
              <a:t> (2012). Committee on a Conceptual Framework for New K-12 Science Education Standards. Board on Science Education, Division of Behavioral and Social Sciences and Education. Washington, DC: The National Academies Press.</a:t>
            </a:r>
          </a:p>
          <a:p>
            <a:endParaRPr lang="en-US" sz="1800" dirty="0">
              <a:latin typeface="+mj-lt"/>
              <a:ea typeface="Calibri" panose="020F0502020204030204" pitchFamily="34" charset="0"/>
            </a:endParaRPr>
          </a:p>
          <a:p>
            <a:r>
              <a:rPr lang="en-US" sz="1800" dirty="0" err="1">
                <a:effectLst/>
                <a:latin typeface="+mj-lt"/>
                <a:ea typeface="Times New Roman" panose="02020603050405020304" pitchFamily="18" charset="0"/>
              </a:rPr>
              <a:t>Soldano</a:t>
            </a:r>
            <a:r>
              <a:rPr lang="en-US" sz="1800" dirty="0">
                <a:effectLst/>
                <a:latin typeface="+mj-lt"/>
                <a:ea typeface="Times New Roman" panose="02020603050405020304" pitchFamily="18" charset="0"/>
              </a:rPr>
              <a:t> A, </a:t>
            </a:r>
            <a:r>
              <a:rPr lang="en-US" sz="1800" dirty="0" err="1">
                <a:effectLst/>
                <a:latin typeface="+mj-lt"/>
                <a:ea typeface="Times New Roman" panose="02020603050405020304" pitchFamily="18" charset="0"/>
              </a:rPr>
              <a:t>Alpizar</a:t>
            </a:r>
            <a:r>
              <a:rPr lang="en-US" sz="1800" dirty="0">
                <a:effectLst/>
                <a:latin typeface="+mj-lt"/>
                <a:ea typeface="Times New Roman" panose="02020603050405020304" pitchFamily="18" charset="0"/>
              </a:rPr>
              <a:t> YA, Boonen B, Franco L, López-</a:t>
            </a:r>
            <a:r>
              <a:rPr lang="en-US" sz="1800" dirty="0" err="1">
                <a:effectLst/>
                <a:latin typeface="+mj-lt"/>
                <a:ea typeface="Times New Roman" panose="02020603050405020304" pitchFamily="18" charset="0"/>
              </a:rPr>
              <a:t>Requena</a:t>
            </a:r>
            <a:r>
              <a:rPr lang="en-US" sz="1800" dirty="0">
                <a:effectLst/>
                <a:latin typeface="+mj-lt"/>
                <a:ea typeface="Times New Roman" panose="02020603050405020304" pitchFamily="18" charset="0"/>
              </a:rPr>
              <a:t> A, Liu G, Mora N, </a:t>
            </a:r>
            <a:r>
              <a:rPr lang="en-US" sz="1800" dirty="0" err="1">
                <a:effectLst/>
                <a:latin typeface="+mj-lt"/>
                <a:ea typeface="Times New Roman" panose="02020603050405020304" pitchFamily="18" charset="0"/>
              </a:rPr>
              <a:t>Yaksi</a:t>
            </a:r>
            <a:r>
              <a:rPr lang="en-US" sz="1800" dirty="0">
                <a:effectLst/>
                <a:latin typeface="+mj-lt"/>
                <a:ea typeface="Times New Roman" panose="02020603050405020304" pitchFamily="18" charset="0"/>
              </a:rPr>
              <a:t> E, </a:t>
            </a:r>
            <a:r>
              <a:rPr lang="en-US" sz="1800" dirty="0" err="1">
                <a:effectLst/>
                <a:latin typeface="+mj-lt"/>
                <a:ea typeface="Times New Roman" panose="02020603050405020304" pitchFamily="18" charset="0"/>
              </a:rPr>
              <a:t>Voets</a:t>
            </a:r>
            <a:r>
              <a:rPr lang="en-US" sz="1800" dirty="0">
                <a:effectLst/>
                <a:latin typeface="+mj-lt"/>
                <a:ea typeface="Times New Roman" panose="02020603050405020304" pitchFamily="18" charset="0"/>
              </a:rPr>
              <a:t> T, </a:t>
            </a:r>
            <a:r>
              <a:rPr lang="en-US" sz="1800" dirty="0" err="1">
                <a:effectLst/>
                <a:latin typeface="+mj-lt"/>
                <a:ea typeface="Times New Roman" panose="02020603050405020304" pitchFamily="18" charset="0"/>
              </a:rPr>
              <a:t>Vennekens</a:t>
            </a:r>
            <a:r>
              <a:rPr lang="en-US" sz="1800" dirty="0">
                <a:effectLst/>
                <a:latin typeface="+mj-lt"/>
                <a:ea typeface="Times New Roman" panose="02020603050405020304" pitchFamily="18" charset="0"/>
              </a:rPr>
              <a:t> R, Hassan BA, Talavera K. 2016. Gustatory-mediated avoidance of bacterial lipopolysaccharides via TRPA1 activation in Drosophila. </a:t>
            </a:r>
            <a:r>
              <a:rPr lang="en-US" sz="1800" dirty="0" err="1">
                <a:effectLst/>
                <a:latin typeface="+mj-lt"/>
                <a:ea typeface="Times New Roman" panose="02020603050405020304" pitchFamily="18" charset="0"/>
              </a:rPr>
              <a:t>Elife</a:t>
            </a:r>
            <a:r>
              <a:rPr lang="en-US" sz="1800" dirty="0">
                <a:effectLst/>
                <a:latin typeface="+mj-lt"/>
                <a:ea typeface="Times New Roman" panose="02020603050405020304" pitchFamily="18" charset="0"/>
              </a:rPr>
              <a:t>.  5:e13133.</a:t>
            </a:r>
            <a:endParaRPr lang="en-US" sz="1800" dirty="0">
              <a:effectLst/>
              <a:latin typeface="+mj-lt"/>
              <a:ea typeface="Calibri" panose="020F0502020204030204" pitchFamily="34" charset="0"/>
            </a:endParaRPr>
          </a:p>
          <a:p>
            <a:endParaRPr lang="en-US" sz="1800" dirty="0">
              <a:latin typeface="+mj-lt"/>
            </a:endParaRPr>
          </a:p>
        </p:txBody>
      </p:sp>
      <p:cxnSp>
        <p:nvCxnSpPr>
          <p:cNvPr id="4" name="Straight Connector 3">
            <a:extLst>
              <a:ext uri="{FF2B5EF4-FFF2-40B4-BE49-F238E27FC236}">
                <a16:creationId xmlns:a16="http://schemas.microsoft.com/office/drawing/2014/main" id="{461FDB89-E638-4AAA-8E96-D4DAC267D1DD}"/>
              </a:ext>
            </a:extLst>
          </p:cNvPr>
          <p:cNvCxnSpPr/>
          <p:nvPr/>
        </p:nvCxnSpPr>
        <p:spPr>
          <a:xfrm>
            <a:off x="30353006" y="15185873"/>
            <a:ext cx="85160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FD97436-7821-4DBB-AFE5-EEAE97D6D637}"/>
              </a:ext>
            </a:extLst>
          </p:cNvPr>
          <p:cNvCxnSpPr/>
          <p:nvPr/>
        </p:nvCxnSpPr>
        <p:spPr>
          <a:xfrm>
            <a:off x="30213677" y="18921037"/>
            <a:ext cx="85160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1706</Words>
  <Application>Microsoft Office PowerPoint</Application>
  <PresentationFormat>Custom</PresentationFormat>
  <Paragraphs>78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Cambria</vt:lpstr>
      <vt:lpstr>Times New Roman</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dc:creator>
  <cp:lastModifiedBy>robin cooper</cp:lastModifiedBy>
  <cp:revision>21</cp:revision>
  <dcterms:modified xsi:type="dcterms:W3CDTF">2020-12-20T13:40:32Z</dcterms:modified>
</cp:coreProperties>
</file>